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0" r:id="rId4"/>
  </p:sldMasterIdLst>
  <p:notesMasterIdLst>
    <p:notesMasterId r:id="rId19"/>
  </p:notesMasterIdLst>
  <p:sldIdLst>
    <p:sldId id="3611" r:id="rId5"/>
    <p:sldId id="3614" r:id="rId6"/>
    <p:sldId id="3620" r:id="rId7"/>
    <p:sldId id="3619" r:id="rId8"/>
    <p:sldId id="3613" r:id="rId9"/>
    <p:sldId id="3615" r:id="rId10"/>
    <p:sldId id="3616" r:id="rId11"/>
    <p:sldId id="265" r:id="rId12"/>
    <p:sldId id="266" r:id="rId13"/>
    <p:sldId id="273" r:id="rId14"/>
    <p:sldId id="267" r:id="rId15"/>
    <p:sldId id="274" r:id="rId16"/>
    <p:sldId id="271" r:id="rId17"/>
    <p:sldId id="276" r:id="rId18"/>
  </p:sldIdLst>
  <p:sldSz cx="12192000" cy="6858000"/>
  <p:notesSz cx="6858000" cy="9144000"/>
  <p:custShowLst>
    <p:custShow name="Custom Show 1" id="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rste Schritte" id="{D3946649-F8FE-4863-8666-1E69AEFC7585}">
          <p14:sldIdLst>
            <p14:sldId id="3611"/>
            <p14:sldId id="3614"/>
            <p14:sldId id="3620"/>
            <p14:sldId id="3619"/>
          </p14:sldIdLst>
        </p14:section>
        <p14:section name="Prompt erstellen" id="{8834BB64-E74E-4353-BCE3-55090ABC9D1D}">
          <p14:sldIdLst>
            <p14:sldId id="3613"/>
            <p14:sldId id="3615"/>
            <p14:sldId id="3616"/>
          </p14:sldIdLst>
        </p14:section>
        <p14:section name="Hero-Folie" id="{6726506E-65BF-4BBE-851B-C037B39F694B}">
          <p14:sldIdLst>
            <p14:sldId id="265"/>
          </p14:sldIdLst>
        </p14:section>
        <p14:section name="Eingang" id="{90B694BA-9B54-4E66-A4DA-54F4B08C81C8}">
          <p14:sldIdLst>
            <p14:sldId id="266"/>
          </p14:sldIdLst>
        </p14:section>
        <p14:section name="Ausstattung oder Interieur – Außenbereich" id="{DD015BE5-3575-4049-ACF6-7686C948F752}">
          <p14:sldIdLst>
            <p14:sldId id="273"/>
          </p14:sldIdLst>
        </p14:section>
        <p14:section name="Menü" id="{EDA0C173-C432-42CB-A456-00632A84C762}">
          <p14:sldIdLst>
            <p14:sldId id="267"/>
          </p14:sldIdLst>
        </p14:section>
        <p14:section name="Signatur-Getränk" id="{AA101C8B-CA44-417F-A8E7-8D16C2AF0390}">
          <p14:sldIdLst>
            <p14:sldId id="274"/>
          </p14:sldIdLst>
        </p14:section>
        <p14:section name="Musik" id="{3DFA6202-C153-4502-A4C0-490BEF8A9FB2}">
          <p14:sldIdLst>
            <p14:sldId id="271"/>
          </p14:sldIdLst>
        </p14:section>
        <p14:section name="Abschluss" id="{9EB2FD72-A8E0-4DE7-BC94-00C7B806E065}">
          <p14:sldIdLst>
            <p14:sldId id="27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5F5"/>
    <a:srgbClr val="F2F2F2"/>
    <a:srgbClr val="FFFFFF"/>
    <a:srgbClr val="FAEDE1"/>
    <a:srgbClr val="FAEDE0"/>
    <a:srgbClr val="FBEDE0"/>
    <a:srgbClr val="D2C6BB"/>
    <a:srgbClr val="FBEDDF"/>
    <a:srgbClr val="CDCDCD"/>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268C89-809C-48AB-A8C7-FAF4CFE7F854}" v="3" dt="2025-02-14T21:32:26.190"/>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6539" autoAdjust="0"/>
    <p:restoredTop sz="94660"/>
  </p:normalViewPr>
  <p:slideViewPr>
    <p:cSldViewPr snapToGrid="0">
      <p:cViewPr>
        <p:scale>
          <a:sx n="100" d="100"/>
          <a:sy n="100" d="100"/>
        </p:scale>
        <p:origin x="2054" y="37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D6C1E1-9125-402B-8FA6-8C192D4196C7}" type="datetimeFigureOut">
              <a:rPr lang="en-US" smtClean="0"/>
              <a:t>3/13/2025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CCCBF4-969C-44CC-9167-59D211B23A7B}" type="slidenum">
              <a:rPr lang="en-US" smtClean="0"/>
              <a:t>‹#›</a:t>
            </a:fld>
            <a:endParaRPr lang="en-US" dirty="0"/>
          </a:p>
        </p:txBody>
      </p:sp>
    </p:spTree>
    <p:extLst>
      <p:ext uri="{BB962C8B-B14F-4D97-AF65-F5344CB8AC3E}">
        <p14:creationId xmlns:p14="http://schemas.microsoft.com/office/powerpoint/2010/main" val="3890336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1</a:t>
            </a:fld>
            <a:endParaRPr lang="en-US"/>
          </a:p>
        </p:txBody>
      </p:sp>
    </p:spTree>
    <p:extLst>
      <p:ext uri="{BB962C8B-B14F-4D97-AF65-F5344CB8AC3E}">
        <p14:creationId xmlns:p14="http://schemas.microsoft.com/office/powerpoint/2010/main" val="3761757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10</a:t>
            </a:fld>
            <a:endParaRPr lang="en-US"/>
          </a:p>
        </p:txBody>
      </p:sp>
    </p:spTree>
    <p:extLst>
      <p:ext uri="{BB962C8B-B14F-4D97-AF65-F5344CB8AC3E}">
        <p14:creationId xmlns:p14="http://schemas.microsoft.com/office/powerpoint/2010/main" val="3497167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11</a:t>
            </a:fld>
            <a:endParaRPr lang="en-US"/>
          </a:p>
        </p:txBody>
      </p:sp>
    </p:spTree>
    <p:extLst>
      <p:ext uri="{BB962C8B-B14F-4D97-AF65-F5344CB8AC3E}">
        <p14:creationId xmlns:p14="http://schemas.microsoft.com/office/powerpoint/2010/main" val="3485880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12</a:t>
            </a:fld>
            <a:endParaRPr lang="en-US"/>
          </a:p>
        </p:txBody>
      </p:sp>
    </p:spTree>
    <p:extLst>
      <p:ext uri="{BB962C8B-B14F-4D97-AF65-F5344CB8AC3E}">
        <p14:creationId xmlns:p14="http://schemas.microsoft.com/office/powerpoint/2010/main" val="10130580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13</a:t>
            </a:fld>
            <a:endParaRPr lang="en-US"/>
          </a:p>
        </p:txBody>
      </p:sp>
    </p:spTree>
    <p:extLst>
      <p:ext uri="{BB962C8B-B14F-4D97-AF65-F5344CB8AC3E}">
        <p14:creationId xmlns:p14="http://schemas.microsoft.com/office/powerpoint/2010/main" val="3662555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14</a:t>
            </a:fld>
            <a:endParaRPr lang="en-US"/>
          </a:p>
        </p:txBody>
      </p:sp>
    </p:spTree>
    <p:extLst>
      <p:ext uri="{BB962C8B-B14F-4D97-AF65-F5344CB8AC3E}">
        <p14:creationId xmlns:p14="http://schemas.microsoft.com/office/powerpoint/2010/main" val="1366797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2</a:t>
            </a:fld>
            <a:endParaRPr lang="en-US"/>
          </a:p>
        </p:txBody>
      </p:sp>
    </p:spTree>
    <p:extLst>
      <p:ext uri="{BB962C8B-B14F-4D97-AF65-F5344CB8AC3E}">
        <p14:creationId xmlns:p14="http://schemas.microsoft.com/office/powerpoint/2010/main" val="1185417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3</a:t>
            </a:fld>
            <a:endParaRPr lang="en-US"/>
          </a:p>
        </p:txBody>
      </p:sp>
    </p:spTree>
    <p:extLst>
      <p:ext uri="{BB962C8B-B14F-4D97-AF65-F5344CB8AC3E}">
        <p14:creationId xmlns:p14="http://schemas.microsoft.com/office/powerpoint/2010/main" val="18982012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4</a:t>
            </a:fld>
            <a:endParaRPr lang="en-US"/>
          </a:p>
        </p:txBody>
      </p:sp>
    </p:spTree>
    <p:extLst>
      <p:ext uri="{BB962C8B-B14F-4D97-AF65-F5344CB8AC3E}">
        <p14:creationId xmlns:p14="http://schemas.microsoft.com/office/powerpoint/2010/main" val="2822020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5</a:t>
            </a:fld>
            <a:endParaRPr lang="en-US"/>
          </a:p>
        </p:txBody>
      </p:sp>
    </p:spTree>
    <p:extLst>
      <p:ext uri="{BB962C8B-B14F-4D97-AF65-F5344CB8AC3E}">
        <p14:creationId xmlns:p14="http://schemas.microsoft.com/office/powerpoint/2010/main" val="2621743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6</a:t>
            </a:fld>
            <a:endParaRPr lang="en-US"/>
          </a:p>
        </p:txBody>
      </p:sp>
    </p:spTree>
    <p:extLst>
      <p:ext uri="{BB962C8B-B14F-4D97-AF65-F5344CB8AC3E}">
        <p14:creationId xmlns:p14="http://schemas.microsoft.com/office/powerpoint/2010/main" val="1673301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7</a:t>
            </a:fld>
            <a:endParaRPr lang="en-US"/>
          </a:p>
        </p:txBody>
      </p:sp>
    </p:spTree>
    <p:extLst>
      <p:ext uri="{BB962C8B-B14F-4D97-AF65-F5344CB8AC3E}">
        <p14:creationId xmlns:p14="http://schemas.microsoft.com/office/powerpoint/2010/main" val="3981791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8</a:t>
            </a:fld>
            <a:endParaRPr lang="en-US"/>
          </a:p>
        </p:txBody>
      </p:sp>
    </p:spTree>
    <p:extLst>
      <p:ext uri="{BB962C8B-B14F-4D97-AF65-F5344CB8AC3E}">
        <p14:creationId xmlns:p14="http://schemas.microsoft.com/office/powerpoint/2010/main" val="29972195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CCCBF4-969C-44CC-9167-59D211B23A7B}" type="slidenum">
              <a:rPr lang="en-US" smtClean="0"/>
              <a:t>9</a:t>
            </a:fld>
            <a:endParaRPr lang="en-US"/>
          </a:p>
        </p:txBody>
      </p:sp>
    </p:spTree>
    <p:extLst>
      <p:ext uri="{BB962C8B-B14F-4D97-AF65-F5344CB8AC3E}">
        <p14:creationId xmlns:p14="http://schemas.microsoft.com/office/powerpoint/2010/main" val="21240800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8.jpeg"/><Relationship Id="rId4" Type="http://schemas.openxmlformats.org/officeDocument/2006/relationships/image" Target="../media/image15.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1.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6.jpeg"/><Relationship Id="rId5" Type="http://schemas.openxmlformats.org/officeDocument/2006/relationships/image" Target="../media/image16.jpeg"/><Relationship Id="rId4" Type="http://schemas.openxmlformats.org/officeDocument/2006/relationships/image" Target="../media/image10.jpe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4" name="Picture 3" descr="Microsoft Learn&#10;Spark possibility">
            <a:extLst>
              <a:ext uri="{FF2B5EF4-FFF2-40B4-BE49-F238E27FC236}">
                <a16:creationId xmlns:a16="http://schemas.microsoft.com/office/drawing/2014/main" id="{5DD74BAF-F737-DF24-4119-69612D6CEE2E}"/>
              </a:ext>
            </a:extLst>
          </p:cNvPr>
          <p:cNvPicPr>
            <a:picLocks noGrp="1" noRot="1" noMove="1" noResize="1" noEditPoints="1" noAdjustHandles="1" noChangeArrowheads="1" noChangeShapeType="1" noCrop="1"/>
          </p:cNvPicPr>
          <p:nvPr userDrawn="1"/>
        </p:nvPicPr>
        <p:blipFill>
          <a:blip r:embed="rId3"/>
          <a:srcRect/>
          <a:stretch/>
        </p:blipFill>
        <p:spPr>
          <a:xfrm>
            <a:off x="223228" y="2573202"/>
            <a:ext cx="5344642" cy="1681957"/>
          </a:xfrm>
          <a:prstGeom prst="rect">
            <a:avLst/>
          </a:prstGeom>
        </p:spPr>
      </p:pic>
    </p:spTree>
    <p:extLst>
      <p:ext uri="{BB962C8B-B14F-4D97-AF65-F5344CB8AC3E}">
        <p14:creationId xmlns:p14="http://schemas.microsoft.com/office/powerpoint/2010/main" val="28866204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_Microso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11018520" cy="553998"/>
          </a:xfrm>
        </p:spPr>
        <p:txBody>
          <a:bodyPr/>
          <a:lstStyle>
            <a:lvl1pPr>
              <a:lnSpc>
                <a:spcPct val="100000"/>
              </a:lnSpc>
              <a:defRPr sz="3600">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6196671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Al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8619988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7" name="Text Placeholder 3">
            <a:extLst>
              <a:ext uri="{FF2B5EF4-FFF2-40B4-BE49-F238E27FC236}">
                <a16:creationId xmlns:a16="http://schemas.microsoft.com/office/drawing/2014/main" id="{86F2E5AA-B8E1-2D99-BFF6-55964406C169}"/>
              </a:ext>
            </a:extLst>
          </p:cNvPr>
          <p:cNvSpPr>
            <a:spLocks noGrp="1"/>
          </p:cNvSpPr>
          <p:nvPr>
            <p:ph type="body" sz="quarter" idx="10" hasCustomPrompt="1"/>
          </p:nvPr>
        </p:nvSpPr>
        <p:spPr>
          <a:xfrm>
            <a:off x="584200" y="1961079"/>
            <a:ext cx="11018521" cy="307777"/>
          </a:xfrm>
          <a:prstGeom prst="rect">
            <a:avLst/>
          </a:prstGeom>
        </p:spPr>
        <p:txBody>
          <a:bodyPr wrap="square" lIns="0" tIns="0" rIns="0" bIns="0">
            <a:spAutoFit/>
          </a:bodyPr>
          <a:lstStyle>
            <a:lvl1pPr marL="0" indent="0">
              <a:lnSpc>
                <a:spcPts val="2400"/>
              </a:lnSpc>
              <a:buNone/>
              <a:defRPr sz="2000" b="0" i="0" spc="0">
                <a:solidFill>
                  <a:srgbClr val="000000"/>
                </a:solidFill>
                <a:latin typeface="+mj-lt"/>
              </a:defRPr>
            </a:lvl1pPr>
            <a:lvl2pPr marL="0" indent="0">
              <a:lnSpc>
                <a:spcPts val="2400"/>
              </a:lnSpc>
              <a:buNone/>
              <a:defRPr spc="0">
                <a:solidFill>
                  <a:srgbClr val="000000"/>
                </a:solidFill>
                <a:latin typeface="+mn-lt"/>
              </a:defRPr>
            </a:lvl2pPr>
            <a:lvl3pPr marL="457200" indent="0">
              <a:buNone/>
              <a:defRPr/>
            </a:lvl3pPr>
            <a:lvl4pPr marL="685800" indent="0">
              <a:buNone/>
              <a:defRPr/>
            </a:lvl4pPr>
            <a:lvl5pPr marL="914400" indent="0">
              <a:buNone/>
              <a:defRPr/>
            </a:lvl5pPr>
          </a:lstStyle>
          <a:p>
            <a:pPr lvl="1"/>
            <a:r>
              <a:rPr lang="en-US"/>
              <a:t>Large: subhead Segoe UI Regular 20/24</a:t>
            </a:r>
          </a:p>
        </p:txBody>
      </p:sp>
      <p:sp>
        <p:nvSpPr>
          <p:cNvPr id="8" name="Text Placeholder 4">
            <a:extLst>
              <a:ext uri="{FF2B5EF4-FFF2-40B4-BE49-F238E27FC236}">
                <a16:creationId xmlns:a16="http://schemas.microsoft.com/office/drawing/2014/main" id="{24F7BF36-6F86-1AAC-B730-8494CAF9A2B5}"/>
              </a:ext>
            </a:extLst>
          </p:cNvPr>
          <p:cNvSpPr>
            <a:spLocks noGrp="1"/>
          </p:cNvSpPr>
          <p:nvPr>
            <p:ph type="body" sz="quarter" idx="11" hasCustomPrompt="1"/>
          </p:nvPr>
        </p:nvSpPr>
        <p:spPr>
          <a:xfrm>
            <a:off x="584200" y="3075739"/>
            <a:ext cx="11018521" cy="220510"/>
          </a:xfrm>
          <a:prstGeom prst="rect">
            <a:avLst/>
          </a:prstGeom>
        </p:spPr>
        <p:txBody>
          <a:bodyPr lIns="0" tIns="0" rIns="0" bIns="0"/>
          <a:lstStyle>
            <a:lvl1pPr marL="0" indent="0">
              <a:lnSpc>
                <a:spcPts val="1800"/>
              </a:lnSpc>
              <a:spcBef>
                <a:spcPts val="0"/>
              </a:spcBef>
              <a:buNone/>
              <a:defRPr sz="1400" b="0" spc="0">
                <a:solidFill>
                  <a:schemeClr val="accent1"/>
                </a:solidFill>
                <a:latin typeface="+mj-lt"/>
              </a:defRPr>
            </a:lvl1pPr>
            <a:lvl2pPr marL="0" indent="0">
              <a:lnSpc>
                <a:spcPts val="1800"/>
              </a:lnSpc>
              <a:spcBef>
                <a:spcPts val="0"/>
              </a:spcBef>
              <a:buNone/>
              <a:defRPr sz="1400" spc="0">
                <a:solidFill>
                  <a:srgbClr val="000000"/>
                </a:solidFill>
              </a:defRPr>
            </a:lvl2pPr>
            <a:lvl3pPr marL="457200" indent="0">
              <a:buNone/>
              <a:defRPr/>
            </a:lvl3pPr>
            <a:lvl4pPr marL="685800" indent="0">
              <a:buNone/>
              <a:defRPr/>
            </a:lvl4pPr>
            <a:lvl5pPr marL="914400" indent="0">
              <a:buNone/>
              <a:defRPr/>
            </a:lvl5pPr>
          </a:lstStyle>
          <a:p>
            <a:pPr lvl="0"/>
            <a:r>
              <a:rPr lang="en-US"/>
              <a:t>Medium: paragraph heading Segoe UI </a:t>
            </a:r>
            <a:r>
              <a:rPr lang="en-US" err="1"/>
              <a:t>Semibold</a:t>
            </a:r>
            <a:r>
              <a:rPr lang="en-US"/>
              <a:t> 14/18</a:t>
            </a:r>
          </a:p>
        </p:txBody>
      </p:sp>
      <p:sp>
        <p:nvSpPr>
          <p:cNvPr id="9" name="Text Placeholder 6">
            <a:extLst>
              <a:ext uri="{FF2B5EF4-FFF2-40B4-BE49-F238E27FC236}">
                <a16:creationId xmlns:a16="http://schemas.microsoft.com/office/drawing/2014/main" id="{345546AD-A5A5-3F3C-BA37-4B19AEF2A5DB}"/>
              </a:ext>
            </a:extLst>
          </p:cNvPr>
          <p:cNvSpPr>
            <a:spLocks noGrp="1"/>
          </p:cNvSpPr>
          <p:nvPr>
            <p:ph type="body" sz="quarter" idx="14" hasCustomPrompt="1"/>
          </p:nvPr>
        </p:nvSpPr>
        <p:spPr>
          <a:xfrm>
            <a:off x="584200" y="4593491"/>
            <a:ext cx="11018521" cy="153888"/>
          </a:xfrm>
          <a:prstGeom prst="rect">
            <a:avLst/>
          </a:prstGeom>
        </p:spPr>
        <p:txBody>
          <a:bodyPr lIns="0" tIns="0" rIns="0" bIns="0"/>
          <a:lstStyle>
            <a:lvl1pPr marL="0" indent="0">
              <a:lnSpc>
                <a:spcPts val="1200"/>
              </a:lnSpc>
              <a:spcBef>
                <a:spcPts val="0"/>
              </a:spcBef>
              <a:buNone/>
              <a:defRPr sz="1000" spc="0">
                <a:solidFill>
                  <a:schemeClr val="tx1"/>
                </a:solidFill>
              </a:defRPr>
            </a:lvl1pPr>
            <a:lvl2pPr marL="0" indent="0">
              <a:lnSpc>
                <a:spcPct val="100000"/>
              </a:lnSpc>
              <a:spcBef>
                <a:spcPts val="0"/>
              </a:spcBef>
              <a:buNone/>
              <a:defRPr sz="1000" spc="0">
                <a:solidFill>
                  <a:srgbClr val="000000"/>
                </a:solidFill>
              </a:defRPr>
            </a:lvl2pPr>
            <a:lvl3pPr marL="457200" indent="0">
              <a:buNone/>
              <a:defRPr/>
            </a:lvl3pPr>
            <a:lvl4pPr marL="68580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0" name="Text Placeholder 3">
            <a:extLst>
              <a:ext uri="{FF2B5EF4-FFF2-40B4-BE49-F238E27FC236}">
                <a16:creationId xmlns:a16="http://schemas.microsoft.com/office/drawing/2014/main" id="{90ACF05F-2419-331C-73AA-1456DD524AFE}"/>
              </a:ext>
            </a:extLst>
          </p:cNvPr>
          <p:cNvSpPr>
            <a:spLocks noGrp="1"/>
          </p:cNvSpPr>
          <p:nvPr>
            <p:ph type="body" sz="quarter" idx="24" hasCustomPrompt="1"/>
          </p:nvPr>
        </p:nvSpPr>
        <p:spPr>
          <a:xfrm>
            <a:off x="582338" y="4385524"/>
            <a:ext cx="11018521"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Small: caption title Segoe UI Bold 10/12. </a:t>
            </a:r>
          </a:p>
        </p:txBody>
      </p:sp>
      <p:sp>
        <p:nvSpPr>
          <p:cNvPr id="11" name="Text Placeholder 4">
            <a:extLst>
              <a:ext uri="{FF2B5EF4-FFF2-40B4-BE49-F238E27FC236}">
                <a16:creationId xmlns:a16="http://schemas.microsoft.com/office/drawing/2014/main" id="{F10E3B9C-87B7-FCD5-21F0-3C1505450B59}"/>
              </a:ext>
            </a:extLst>
          </p:cNvPr>
          <p:cNvSpPr>
            <a:spLocks noGrp="1"/>
          </p:cNvSpPr>
          <p:nvPr>
            <p:ph type="body" sz="quarter" idx="18" hasCustomPrompt="1"/>
          </p:nvPr>
        </p:nvSpPr>
        <p:spPr>
          <a:xfrm>
            <a:off x="582338" y="3385527"/>
            <a:ext cx="11018521" cy="220445"/>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Medium: body copy Segoe UI Regular 14/18</a:t>
            </a:r>
          </a:p>
        </p:txBody>
      </p:sp>
    </p:spTree>
    <p:extLst>
      <p:ext uri="{BB962C8B-B14F-4D97-AF65-F5344CB8AC3E}">
        <p14:creationId xmlns:p14="http://schemas.microsoft.com/office/powerpoint/2010/main" val="22715490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4F3F5"/>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89" y="2030760"/>
            <a:ext cx="9570435" cy="307777"/>
          </a:xfrm>
        </p:spPr>
        <p:txBody>
          <a:bodyPr wrap="square">
            <a:spAutoFit/>
          </a:bodyPr>
          <a:lstStyle>
            <a:lvl1pPr marL="0" indent="0">
              <a:buNone/>
              <a:defRPr lang="en-US" sz="2000" kern="1200" spc="0" baseline="0" dirty="0" smtClean="0">
                <a:solidFill>
                  <a:schemeClr val="tx1"/>
                </a:solidFill>
                <a:latin typeface="+mn-lt"/>
                <a:ea typeface="+mn-ea"/>
                <a:cs typeface="Segoe UI" panose="020B0502040204020203" pitchFamily="34" charset="0"/>
              </a:defRPr>
            </a:lvl1pPr>
            <a:lvl2pPr marL="228600" indent="0">
              <a:buNone/>
              <a:defRPr/>
            </a:lvl2pPr>
            <a:lvl3pPr marL="457200" indent="0">
              <a:buNone/>
              <a:defRPr/>
            </a:lvl3pPr>
            <a:lvl4pPr marL="685800" indent="0">
              <a:buNone/>
              <a:defRPr/>
            </a:lvl4pPr>
            <a:lvl5pPr marL="914400" indent="0">
              <a:buNone/>
              <a:defRPr/>
            </a:lvl5pPr>
          </a:lstStyle>
          <a:p>
            <a:pPr marL="342900" marR="0" lvl="0" indent="-342900" algn="l" defTabSz="932742" rtl="0" eaLnBrk="1" fontAlgn="auto" latinLnBrk="0" hangingPunct="1">
              <a:lnSpc>
                <a:spcPts val="2400"/>
              </a:lnSpc>
              <a:spcBef>
                <a:spcPts val="0"/>
              </a:spcBef>
              <a:spcAft>
                <a:spcPts val="0"/>
              </a:spcAft>
              <a:buClrTx/>
              <a:buSzPct val="90000"/>
              <a:buFont typeface="Arial" panose="020B0604020202020204" pitchFamily="34" charset="0"/>
              <a:buChar char="•"/>
              <a:tabLst/>
              <a:defRPr/>
            </a:pPr>
            <a:endParaRPr lang="en-US"/>
          </a:p>
        </p:txBody>
      </p:sp>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878737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233691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76769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66750" indent="-152400">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175706"/>
          </a:xfrm>
        </p:spPr>
        <p:txBody>
          <a:bodyPr>
            <a:spAutoFit/>
          </a:bodyPr>
          <a:lstStyle>
            <a:lvl1pPr marL="171450" indent="-171450">
              <a:defRPr lang="en-US" sz="2000" dirty="0"/>
            </a:lvl1pPr>
            <a:lvl2pPr marL="342900" indent="-171450">
              <a:defRPr lang="en-US" sz="1400" dirty="0"/>
            </a:lvl2pPr>
            <a:lvl3pPr marL="514350" indent="-171450">
              <a:defRPr lang="en-US" sz="1100" dirty="0"/>
            </a:lvl3pPr>
            <a:lvl4pPr marL="685800" indent="-136525">
              <a:defRPr lang="en-US" sz="1050" dirty="0"/>
            </a:lvl4pPr>
            <a:lvl5pPr marL="793750" indent="-120650">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17049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369332"/>
          </a:xfrm>
        </p:spPr>
        <p:txBody>
          <a:bodyPr anchor="t"/>
          <a:lstStyle>
            <a:lvl1pPr marL="0" indent="0">
              <a:spcBef>
                <a:spcPts val="0"/>
              </a:spcBef>
              <a:buNone/>
              <a:defRPr sz="24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175706"/>
          </a:xfrm>
        </p:spPr>
        <p:txBody>
          <a:bodyPr/>
          <a:lstStyle>
            <a:lvl1pPr>
              <a:defRPr sz="2000"/>
            </a:lvl1pPr>
            <a:lvl2pPr>
              <a:defRPr sz="1400"/>
            </a:lvl2pPr>
            <a:lvl3pPr>
              <a:defRPr sz="1100"/>
            </a:lvl3pPr>
            <a:lvl4pPr>
              <a:defRPr sz="1050"/>
            </a:lvl4pPr>
            <a:lvl5pPr>
              <a:defRPr sz="105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0710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181862"/>
          </a:xfrm>
        </p:spPr>
        <p:txBody>
          <a:bodyPr wrap="square">
            <a:spAutoFit/>
          </a:bodyPr>
          <a:lstStyle>
            <a:lvl1pPr marL="176213" indent="-176213">
              <a:defRPr lang="en-US" sz="1800" dirty="0"/>
            </a:lvl1pPr>
            <a:lvl2pPr marL="322263" indent="-150813">
              <a:defRPr lang="en-US" sz="1600" dirty="0"/>
            </a:lvl2pPr>
            <a:lvl3pPr marL="466725" indent="-138113">
              <a:defRPr lang="en-US" sz="1100" dirty="0"/>
            </a:lvl3pPr>
            <a:lvl4pPr marL="595313" indent="-128588">
              <a:defRPr lang="en-US" sz="1050" dirty="0"/>
            </a:lvl4pPr>
            <a:lvl5pPr marL="731838" indent="-122238">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07777"/>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181862"/>
          </a:xfrm>
        </p:spPr>
        <p:txBody>
          <a:bodyPr wrap="square">
            <a:spAutoFit/>
          </a:bodyPr>
          <a:lstStyle>
            <a:lvl1pPr marL="176213" indent="-176213">
              <a:defRPr lang="en-US" sz="1800" dirty="0"/>
            </a:lvl1pPr>
            <a:lvl2pPr marL="398463" indent="-169863">
              <a:defRPr lang="en-US" sz="1600" dirty="0"/>
            </a:lvl2pPr>
            <a:lvl3pPr marL="555625" indent="-157163">
              <a:defRPr lang="en-US" sz="1100" dirty="0"/>
            </a:lvl3pPr>
            <a:lvl4pPr marL="685800" indent="-136525">
              <a:defRPr lang="en-US" sz="1050" dirty="0"/>
            </a:lvl4pPr>
            <a:lvl5pPr marL="800100" indent="-111125">
              <a:defRPr lang="en-US" sz="105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835042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24">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20" name="Text Placeholder 4">
            <a:extLst>
              <a:ext uri="{FF2B5EF4-FFF2-40B4-BE49-F238E27FC236}">
                <a16:creationId xmlns:a16="http://schemas.microsoft.com/office/drawing/2014/main" id="{8AB7BB6A-65B6-AEC7-836B-8D35242275AF}"/>
              </a:ext>
            </a:extLst>
          </p:cNvPr>
          <p:cNvSpPr>
            <a:spLocks noGrp="1"/>
          </p:cNvSpPr>
          <p:nvPr>
            <p:ph type="body" sz="quarter" idx="17" hasCustomPrompt="1"/>
          </p:nvPr>
        </p:nvSpPr>
        <p:spPr>
          <a:xfrm>
            <a:off x="582877"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sz="1400" b="0" i="0" spc="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FB0535AF-BE85-1E67-DD92-E38C21AF7E8C}"/>
              </a:ext>
            </a:extLst>
          </p:cNvPr>
          <p:cNvSpPr>
            <a:spLocks noGrp="1"/>
          </p:cNvSpPr>
          <p:nvPr>
            <p:ph type="body" sz="quarter" idx="18" hasCustomPrompt="1"/>
          </p:nvPr>
        </p:nvSpPr>
        <p:spPr>
          <a:xfrm>
            <a:off x="437134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8E1F9237-EE15-C9FE-E0CA-3A37C93F9063}"/>
              </a:ext>
            </a:extLst>
          </p:cNvPr>
          <p:cNvSpPr>
            <a:spLocks noGrp="1"/>
          </p:cNvSpPr>
          <p:nvPr>
            <p:ph type="body" sz="quarter" idx="19" hasCustomPrompt="1"/>
          </p:nvPr>
        </p:nvSpPr>
        <p:spPr>
          <a:xfrm>
            <a:off x="8136551" y="3476833"/>
            <a:ext cx="3465576"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6" name="Text Placeholder 4">
            <a:extLst>
              <a:ext uri="{FF2B5EF4-FFF2-40B4-BE49-F238E27FC236}">
                <a16:creationId xmlns:a16="http://schemas.microsoft.com/office/drawing/2014/main" id="{775241E4-9061-8DB7-2B87-BA0CCA011ACE}"/>
              </a:ext>
            </a:extLst>
          </p:cNvPr>
          <p:cNvSpPr>
            <a:spLocks noGrp="1"/>
          </p:cNvSpPr>
          <p:nvPr>
            <p:ph type="body" sz="quarter" idx="11" hasCustomPrompt="1"/>
          </p:nvPr>
        </p:nvSpPr>
        <p:spPr>
          <a:xfrm>
            <a:off x="582877"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7" name="Text Placeholder 4">
            <a:extLst>
              <a:ext uri="{FF2B5EF4-FFF2-40B4-BE49-F238E27FC236}">
                <a16:creationId xmlns:a16="http://schemas.microsoft.com/office/drawing/2014/main" id="{82D1AEC7-7020-CBA4-58E1-0D75BA2EF496}"/>
              </a:ext>
            </a:extLst>
          </p:cNvPr>
          <p:cNvSpPr>
            <a:spLocks noGrp="1"/>
          </p:cNvSpPr>
          <p:nvPr>
            <p:ph type="body" sz="quarter" idx="12" hasCustomPrompt="1"/>
          </p:nvPr>
        </p:nvSpPr>
        <p:spPr>
          <a:xfrm>
            <a:off x="437134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28" name="Text Placeholder 4">
            <a:extLst>
              <a:ext uri="{FF2B5EF4-FFF2-40B4-BE49-F238E27FC236}">
                <a16:creationId xmlns:a16="http://schemas.microsoft.com/office/drawing/2014/main" id="{6416719B-F50B-D496-C069-4C1F30AFEC70}"/>
              </a:ext>
            </a:extLst>
          </p:cNvPr>
          <p:cNvSpPr>
            <a:spLocks noGrp="1"/>
          </p:cNvSpPr>
          <p:nvPr>
            <p:ph type="body" sz="quarter" idx="13" hasCustomPrompt="1"/>
          </p:nvPr>
        </p:nvSpPr>
        <p:spPr>
          <a:xfrm>
            <a:off x="8136551" y="4570239"/>
            <a:ext cx="3465576"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Tree>
    <p:extLst>
      <p:ext uri="{BB962C8B-B14F-4D97-AF65-F5344CB8AC3E}">
        <p14:creationId xmlns:p14="http://schemas.microsoft.com/office/powerpoint/2010/main" val="30888329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Title 1">
            <a:extLst>
              <a:ext uri="{FF2B5EF4-FFF2-40B4-BE49-F238E27FC236}">
                <a16:creationId xmlns:a16="http://schemas.microsoft.com/office/drawing/2014/main" id="{C419B008-216D-CA1F-2D39-75B36E6A697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tx1"/>
                </a:solidFill>
              </a:defRPr>
            </a:lvl1pPr>
          </a:lstStyle>
          <a:p>
            <a:r>
              <a:rPr lang="en-US"/>
              <a:t>Microsoft Learn</a:t>
            </a:r>
            <a:br>
              <a:rPr lang="en-US"/>
            </a:br>
            <a:r>
              <a:rPr lang="en-US"/>
              <a:t>presentation title or event name</a:t>
            </a:r>
          </a:p>
        </p:txBody>
      </p:sp>
      <p:sp>
        <p:nvSpPr>
          <p:cNvPr id="13" name="Text Placeholder 4">
            <a:extLst>
              <a:ext uri="{FF2B5EF4-FFF2-40B4-BE49-F238E27FC236}">
                <a16:creationId xmlns:a16="http://schemas.microsoft.com/office/drawing/2014/main" id="{AA0EBFEA-E746-E760-148D-6B55E33CE98B}"/>
              </a:ext>
            </a:extLst>
          </p:cNvPr>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1550188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3">
    <p:bg>
      <p:bgPr>
        <a:solidFill>
          <a:srgbClr val="F4F3F5"/>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9B2A911-B0BE-4078-EF4E-4BEDAA9A84F7}"/>
              </a:ext>
            </a:extLst>
          </p:cNvPr>
          <p:cNvSpPr>
            <a:spLocks noGrp="1"/>
          </p:cNvSpPr>
          <p:nvPr>
            <p:ph type="title" hasCustomPrompt="1"/>
          </p:nvPr>
        </p:nvSpPr>
        <p:spPr>
          <a:xfrm>
            <a:off x="588263" y="457200"/>
            <a:ext cx="11018520" cy="430887"/>
          </a:xfrm>
        </p:spPr>
        <p:txBody>
          <a:bodyPr>
            <a:spAutoFit/>
          </a:bodyPr>
          <a:lstStyle>
            <a:lvl1pPr>
              <a:defRPr>
                <a:solidFill>
                  <a:schemeClr val="bg1"/>
                </a:solidFill>
              </a:defRPr>
            </a:lvl1pPr>
          </a:lstStyle>
          <a:p>
            <a:r>
              <a:rPr lang="en-US"/>
              <a:t>Click to edit title style</a:t>
            </a:r>
          </a:p>
        </p:txBody>
      </p:sp>
      <p:sp>
        <p:nvSpPr>
          <p:cNvPr id="16" name="Text Placeholder 3">
            <a:extLst>
              <a:ext uri="{FF2B5EF4-FFF2-40B4-BE49-F238E27FC236}">
                <a16:creationId xmlns:a16="http://schemas.microsoft.com/office/drawing/2014/main" id="{46628952-3608-D408-E97B-C5509801C79B}"/>
              </a:ext>
            </a:extLst>
          </p:cNvPr>
          <p:cNvSpPr>
            <a:spLocks noGrp="1"/>
          </p:cNvSpPr>
          <p:nvPr>
            <p:ph type="body" sz="quarter" idx="10" hasCustomPrompt="1"/>
          </p:nvPr>
        </p:nvSpPr>
        <p:spPr>
          <a:xfrm>
            <a:off x="588263" y="1971020"/>
            <a:ext cx="9449500" cy="615553"/>
          </a:xfrm>
          <a:prstGeom prst="rect">
            <a:avLst/>
          </a:prstGeom>
        </p:spPr>
        <p:txBody>
          <a:bodyPr wrap="square" lIns="0" tIns="0" rIns="0" bIns="0">
            <a:spAutoFit/>
          </a:bodyPr>
          <a:lstStyle>
            <a:lvl1pPr marL="0" indent="0">
              <a:lnSpc>
                <a:spcPts val="2400"/>
              </a:lnSpc>
              <a:buNone/>
              <a:defRPr lang="en-US" sz="2000" kern="1200" spc="0" baseline="0" dirty="0">
                <a:solidFill>
                  <a:srgbClr val="000000"/>
                </a:solidFill>
                <a:latin typeface="+mn-lt"/>
                <a:ea typeface="+mn-ea"/>
                <a:cs typeface="+mn-cs"/>
              </a:defRPr>
            </a:lvl1pPr>
            <a:lvl2pPr marL="228600" indent="0">
              <a:buNone/>
              <a:defRPr/>
            </a:lvl2pPr>
            <a:lvl3pPr marL="457200" indent="0">
              <a:buNone/>
              <a:defRPr/>
            </a:lvl3pPr>
            <a:lvl4pPr marL="685800" indent="0">
              <a:buNone/>
              <a:defRPr/>
            </a:lvl4pPr>
            <a:lvl5pPr marL="914400" indent="0">
              <a:buNone/>
              <a:defRPr/>
            </a:lvl5pPr>
          </a:lstStyle>
          <a:p>
            <a:pPr lvl="0"/>
            <a:r>
              <a:rPr lang="en-US"/>
              <a:t>Subhead Segoe UI Regular 20/24.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7ECF5273-A148-FB51-F033-C68836870BF8}"/>
              </a:ext>
            </a:extLst>
          </p:cNvPr>
          <p:cNvSpPr>
            <a:spLocks noGrp="1"/>
          </p:cNvSpPr>
          <p:nvPr>
            <p:ph type="body" sz="quarter" idx="11" hasCustomPrompt="1"/>
          </p:nvPr>
        </p:nvSpPr>
        <p:spPr>
          <a:xfrm>
            <a:off x="586062"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8" name="Text Placeholder 4">
            <a:extLst>
              <a:ext uri="{FF2B5EF4-FFF2-40B4-BE49-F238E27FC236}">
                <a16:creationId xmlns:a16="http://schemas.microsoft.com/office/drawing/2014/main" id="{9257DF0E-A198-77D3-1F5B-6CF8B60A490D}"/>
              </a:ext>
            </a:extLst>
          </p:cNvPr>
          <p:cNvSpPr>
            <a:spLocks noGrp="1"/>
          </p:cNvSpPr>
          <p:nvPr>
            <p:ph type="body" sz="quarter" idx="12" hasCustomPrompt="1"/>
          </p:nvPr>
        </p:nvSpPr>
        <p:spPr>
          <a:xfrm>
            <a:off x="4356101" y="3214124"/>
            <a:ext cx="3474720"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19" name="Text Placeholder 4">
            <a:extLst>
              <a:ext uri="{FF2B5EF4-FFF2-40B4-BE49-F238E27FC236}">
                <a16:creationId xmlns:a16="http://schemas.microsoft.com/office/drawing/2014/main" id="{A65E358F-5CAF-2294-2C8A-0C65BE0A268F}"/>
              </a:ext>
            </a:extLst>
          </p:cNvPr>
          <p:cNvSpPr>
            <a:spLocks noGrp="1"/>
          </p:cNvSpPr>
          <p:nvPr>
            <p:ph type="body" sz="quarter" idx="13" hasCustomPrompt="1"/>
          </p:nvPr>
        </p:nvSpPr>
        <p:spPr>
          <a:xfrm>
            <a:off x="8128000" y="3214124"/>
            <a:ext cx="3474445"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F55F1A17-F2A5-5652-4364-4C2289C1976A}"/>
              </a:ext>
            </a:extLst>
          </p:cNvPr>
          <p:cNvSpPr>
            <a:spLocks noGrp="1"/>
          </p:cNvSpPr>
          <p:nvPr>
            <p:ph type="body" sz="quarter" idx="17" hasCustomPrompt="1"/>
          </p:nvPr>
        </p:nvSpPr>
        <p:spPr>
          <a:xfrm>
            <a:off x="584200"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1" name="Text Placeholder 4">
            <a:extLst>
              <a:ext uri="{FF2B5EF4-FFF2-40B4-BE49-F238E27FC236}">
                <a16:creationId xmlns:a16="http://schemas.microsoft.com/office/drawing/2014/main" id="{E4A7EAE6-CBDF-702E-4BB2-0091C85D7DFA}"/>
              </a:ext>
            </a:extLst>
          </p:cNvPr>
          <p:cNvSpPr>
            <a:spLocks noGrp="1"/>
          </p:cNvSpPr>
          <p:nvPr>
            <p:ph type="body" sz="quarter" idx="18" hasCustomPrompt="1"/>
          </p:nvPr>
        </p:nvSpPr>
        <p:spPr>
          <a:xfrm>
            <a:off x="4356101" y="3521898"/>
            <a:ext cx="3474720"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22" name="Text Placeholder 4">
            <a:extLst>
              <a:ext uri="{FF2B5EF4-FFF2-40B4-BE49-F238E27FC236}">
                <a16:creationId xmlns:a16="http://schemas.microsoft.com/office/drawing/2014/main" id="{602E34F2-8AEC-5D82-A459-7615DC29B15F}"/>
              </a:ext>
            </a:extLst>
          </p:cNvPr>
          <p:cNvSpPr>
            <a:spLocks noGrp="1"/>
          </p:cNvSpPr>
          <p:nvPr>
            <p:ph type="body" sz="quarter" idx="19" hasCustomPrompt="1"/>
          </p:nvPr>
        </p:nvSpPr>
        <p:spPr>
          <a:xfrm>
            <a:off x="8134943" y="3521898"/>
            <a:ext cx="3474445" cy="2067104"/>
          </a:xfrm>
          <a:prstGeom prst="rect">
            <a:avLst/>
          </a:prstGeom>
        </p:spPr>
        <p:txBody>
          <a:bodyPr lIns="0" tIns="0" rIns="0" bIns="0"/>
          <a:lstStyle>
            <a:lvl1pPr marL="285750" indent="-285750">
              <a:lnSpc>
                <a:spcPts val="1800"/>
              </a:lnSpc>
              <a:spcBef>
                <a:spcPts val="0"/>
              </a:spcBef>
              <a:buFont typeface="Arial" panose="020B0604020202020204" pitchFamily="34" charset="0"/>
              <a:buChar char="•"/>
              <a:defRPr sz="1400" b="0" i="0" spc="0">
                <a:solidFill>
                  <a:schemeClr val="bg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Bulleted list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114162166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434578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465919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Oval 10">
            <a:extLst>
              <a:ext uri="{FF2B5EF4-FFF2-40B4-BE49-F238E27FC236}">
                <a16:creationId xmlns:a16="http://schemas.microsoft.com/office/drawing/2014/main" id="{F3C14C4D-447D-641B-9EE1-BB7D37876DFD}"/>
              </a:ext>
            </a:extLst>
          </p:cNvPr>
          <p:cNvSpPr/>
          <p:nvPr userDrawn="1"/>
        </p:nvSpPr>
        <p:spPr>
          <a:xfrm>
            <a:off x="8769505" y="1609347"/>
            <a:ext cx="2196790" cy="2196790"/>
          </a:xfrm>
          <a:prstGeom prst="ellipse">
            <a:avLst/>
          </a:prstGeom>
          <a:solidFill>
            <a:srgbClr val="8DC8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1A257B80-0E22-6118-D58C-8D479BE856CC}"/>
              </a:ext>
            </a:extLst>
          </p:cNvPr>
          <p:cNvSpPr/>
          <p:nvPr userDrawn="1"/>
        </p:nvSpPr>
        <p:spPr>
          <a:xfrm>
            <a:off x="1216757" y="1609347"/>
            <a:ext cx="2196790" cy="2196790"/>
          </a:xfrm>
          <a:prstGeom prst="ellipse">
            <a:avLst/>
          </a:prstGeom>
          <a:solidFill>
            <a:srgbClr val="FFA3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F3C5F4DB-FE2F-3894-3C54-F1395F059BC1}"/>
              </a:ext>
            </a:extLst>
          </p:cNvPr>
          <p:cNvSpPr/>
          <p:nvPr userDrawn="1"/>
        </p:nvSpPr>
        <p:spPr>
          <a:xfrm>
            <a:off x="4997605" y="1609347"/>
            <a:ext cx="2196790" cy="2196790"/>
          </a:xfrm>
          <a:prstGeom prst="ellipse">
            <a:avLst/>
          </a:prstGeom>
          <a:solidFill>
            <a:srgbClr val="CD9B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31326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2"/>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1"/>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chemeClr val="accent3"/>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9018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amp; Icons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D5746-9BA1-20FD-9CB7-A3691927C0E3}"/>
              </a:ext>
            </a:extLst>
          </p:cNvPr>
          <p:cNvSpPr>
            <a:spLocks noGrp="1"/>
          </p:cNvSpPr>
          <p:nvPr>
            <p:ph type="title"/>
          </p:nvPr>
        </p:nvSpPr>
        <p:spPr/>
        <p:txBody>
          <a:bodyPr/>
          <a:lstStyle/>
          <a:p>
            <a:endParaRPr lang="en-US"/>
          </a:p>
        </p:txBody>
      </p:sp>
      <p:sp>
        <p:nvSpPr>
          <p:cNvPr id="5" name="Text Placeholder 4">
            <a:extLst>
              <a:ext uri="{FF2B5EF4-FFF2-40B4-BE49-F238E27FC236}">
                <a16:creationId xmlns:a16="http://schemas.microsoft.com/office/drawing/2014/main" id="{CFA1F03C-DE0D-0889-FCC9-7734D7000CD7}"/>
              </a:ext>
            </a:extLst>
          </p:cNvPr>
          <p:cNvSpPr>
            <a:spLocks noGrp="1"/>
          </p:cNvSpPr>
          <p:nvPr>
            <p:ph type="body" sz="quarter" idx="11" hasCustomPrompt="1"/>
          </p:nvPr>
        </p:nvSpPr>
        <p:spPr>
          <a:xfrm>
            <a:off x="582877"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6" name="Text Placeholder 4">
            <a:extLst>
              <a:ext uri="{FF2B5EF4-FFF2-40B4-BE49-F238E27FC236}">
                <a16:creationId xmlns:a16="http://schemas.microsoft.com/office/drawing/2014/main" id="{0E37D821-502E-74DC-DC4E-68278761741C}"/>
              </a:ext>
            </a:extLst>
          </p:cNvPr>
          <p:cNvSpPr>
            <a:spLocks noGrp="1"/>
          </p:cNvSpPr>
          <p:nvPr>
            <p:ph type="body" sz="quarter" idx="12" hasCustomPrompt="1"/>
          </p:nvPr>
        </p:nvSpPr>
        <p:spPr>
          <a:xfrm>
            <a:off x="4371341"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2"/>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7" name="Text Placeholder 4">
            <a:extLst>
              <a:ext uri="{FF2B5EF4-FFF2-40B4-BE49-F238E27FC236}">
                <a16:creationId xmlns:a16="http://schemas.microsoft.com/office/drawing/2014/main" id="{4D2E2D46-BA23-A30D-1C86-DE97B5955096}"/>
              </a:ext>
            </a:extLst>
          </p:cNvPr>
          <p:cNvSpPr>
            <a:spLocks noGrp="1"/>
          </p:cNvSpPr>
          <p:nvPr>
            <p:ph type="body" sz="quarter" idx="13" hasCustomPrompt="1"/>
          </p:nvPr>
        </p:nvSpPr>
        <p:spPr>
          <a:xfrm>
            <a:off x="8128084" y="3631266"/>
            <a:ext cx="3474720" cy="220510"/>
          </a:xfrm>
          <a:prstGeom prst="rect">
            <a:avLst/>
          </a:prstGeom>
        </p:spPr>
        <p:txBody>
          <a:bodyPr lIns="0" tIns="0" rIns="0" bIns="0" anchor="b" anchorCtr="0"/>
          <a:lstStyle>
            <a:lvl1pPr marL="0" indent="0" algn="ctr">
              <a:lnSpc>
                <a:spcPts val="1800"/>
              </a:lnSpc>
              <a:spcBef>
                <a:spcPts val="0"/>
              </a:spcBef>
              <a:spcAft>
                <a:spcPts val="600"/>
              </a:spcAft>
              <a:buNone/>
              <a:defRPr sz="1400" b="0" spc="0" baseline="0">
                <a:solidFill>
                  <a:schemeClr val="accent3"/>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Subheading Segoe UI </a:t>
            </a:r>
            <a:r>
              <a:rPr lang="en-US" err="1"/>
              <a:t>Semibold</a:t>
            </a:r>
            <a:r>
              <a:rPr lang="en-US"/>
              <a:t> 14/18</a:t>
            </a:r>
          </a:p>
        </p:txBody>
      </p:sp>
      <p:sp>
        <p:nvSpPr>
          <p:cNvPr id="8" name="Text Placeholder 4">
            <a:extLst>
              <a:ext uri="{FF2B5EF4-FFF2-40B4-BE49-F238E27FC236}">
                <a16:creationId xmlns:a16="http://schemas.microsoft.com/office/drawing/2014/main" id="{447B73CF-8C1B-E4F6-0587-AE345D837AAE}"/>
              </a:ext>
            </a:extLst>
          </p:cNvPr>
          <p:cNvSpPr>
            <a:spLocks noGrp="1"/>
          </p:cNvSpPr>
          <p:nvPr>
            <p:ph type="body" sz="quarter" idx="17" hasCustomPrompt="1"/>
          </p:nvPr>
        </p:nvSpPr>
        <p:spPr>
          <a:xfrm>
            <a:off x="582877"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9" name="Text Placeholder 4">
            <a:extLst>
              <a:ext uri="{FF2B5EF4-FFF2-40B4-BE49-F238E27FC236}">
                <a16:creationId xmlns:a16="http://schemas.microsoft.com/office/drawing/2014/main" id="{14841CA6-3B8D-C795-465C-4A88872E2AC6}"/>
              </a:ext>
            </a:extLst>
          </p:cNvPr>
          <p:cNvSpPr>
            <a:spLocks noGrp="1"/>
          </p:cNvSpPr>
          <p:nvPr>
            <p:ph type="body" sz="quarter" idx="18" hasCustomPrompt="1"/>
          </p:nvPr>
        </p:nvSpPr>
        <p:spPr>
          <a:xfrm>
            <a:off x="4371341"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0" name="Text Placeholder 4">
            <a:extLst>
              <a:ext uri="{FF2B5EF4-FFF2-40B4-BE49-F238E27FC236}">
                <a16:creationId xmlns:a16="http://schemas.microsoft.com/office/drawing/2014/main" id="{534BF609-1D4C-CCCF-8806-8229E9A2698F}"/>
              </a:ext>
            </a:extLst>
          </p:cNvPr>
          <p:cNvSpPr>
            <a:spLocks noGrp="1"/>
          </p:cNvSpPr>
          <p:nvPr>
            <p:ph type="body" sz="quarter" idx="19" hasCustomPrompt="1"/>
          </p:nvPr>
        </p:nvSpPr>
        <p:spPr>
          <a:xfrm>
            <a:off x="8128084" y="3944674"/>
            <a:ext cx="3474720" cy="906274"/>
          </a:xfrm>
          <a:prstGeom prst="rect">
            <a:avLst/>
          </a:prstGeom>
        </p:spPr>
        <p:txBody>
          <a:bodyPr lIns="0" tIns="0" rIns="0" bIns="0"/>
          <a:lstStyle>
            <a:lvl1pPr marL="0" indent="0" algn="ctr">
              <a:lnSpc>
                <a:spcPts val="1800"/>
              </a:lnSpc>
              <a:spcBef>
                <a:spcPts val="0"/>
              </a:spcBef>
              <a:buFont typeface="Arial" panose="020B0604020202020204" pitchFamily="34" charset="0"/>
              <a:buNone/>
              <a:defRPr lang="en-US" sz="1400" b="0" i="0" kern="1200" spc="0" baseline="0" dirty="0">
                <a:solidFill>
                  <a:schemeClr val="tx1"/>
                </a:solidFill>
                <a:latin typeface="+mn-lt"/>
                <a:ea typeface="+mn-ea"/>
                <a:cs typeface="Segoe UI" panose="020B0502040204020203" pitchFamily="34" charset="0"/>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marL="0" marR="0" lvl="0" indent="0" algn="ctr" defTabSz="932742" rtl="0" eaLnBrk="1" fontAlgn="auto" latinLnBrk="0" hangingPunct="1">
              <a:lnSpc>
                <a:spcPts val="1800"/>
              </a:lnSpc>
              <a:spcBef>
                <a:spcPts val="0"/>
              </a:spcBef>
              <a:spcAft>
                <a:spcPts val="0"/>
              </a:spcAft>
              <a:buClrTx/>
              <a:buSzPct val="90000"/>
              <a:buFont typeface="Arial" panose="020B0604020202020204" pitchFamily="34" charset="0"/>
              <a:buNone/>
              <a:tabLst/>
            </a:pPr>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Oval 13" descr="icon of a finger pushing a button">
            <a:extLst>
              <a:ext uri="{FF2B5EF4-FFF2-40B4-BE49-F238E27FC236}">
                <a16:creationId xmlns:a16="http://schemas.microsoft.com/office/drawing/2014/main" id="{A9082D92-8FAE-B4E1-1EBD-84F2832796CF}"/>
              </a:ext>
            </a:extLst>
          </p:cNvPr>
          <p:cNvSpPr/>
          <p:nvPr userDrawn="1"/>
        </p:nvSpPr>
        <p:spPr bwMode="auto">
          <a:xfrm>
            <a:off x="5724037" y="2319841"/>
            <a:ext cx="769327" cy="769327"/>
          </a:xfrm>
          <a:prstGeom prst="ellipse">
            <a:avLst/>
          </a:prstGeom>
          <a:solidFill>
            <a:schemeClr val="accent6"/>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icon of a finger pushing a button">
            <a:extLst>
              <a:ext uri="{FF2B5EF4-FFF2-40B4-BE49-F238E27FC236}">
                <a16:creationId xmlns:a16="http://schemas.microsoft.com/office/drawing/2014/main" id="{91CE41BB-FD3B-0B43-6764-5F1E09FE7687}"/>
              </a:ext>
            </a:extLst>
          </p:cNvPr>
          <p:cNvSpPr/>
          <p:nvPr userDrawn="1"/>
        </p:nvSpPr>
        <p:spPr bwMode="auto">
          <a:xfrm>
            <a:off x="1935573" y="2319841"/>
            <a:ext cx="769327" cy="769327"/>
          </a:xfrm>
          <a:prstGeom prst="ellipse">
            <a:avLst/>
          </a:prstGeom>
          <a:solidFill>
            <a:schemeClr val="accent5"/>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icon of a finger pushing a button">
            <a:extLst>
              <a:ext uri="{FF2B5EF4-FFF2-40B4-BE49-F238E27FC236}">
                <a16:creationId xmlns:a16="http://schemas.microsoft.com/office/drawing/2014/main" id="{60DC1A10-DF13-24FE-5A88-8BAF8EC3321F}"/>
              </a:ext>
            </a:extLst>
          </p:cNvPr>
          <p:cNvSpPr/>
          <p:nvPr userDrawn="1"/>
        </p:nvSpPr>
        <p:spPr bwMode="auto">
          <a:xfrm>
            <a:off x="9480780" y="2319841"/>
            <a:ext cx="769327" cy="769327"/>
          </a:xfrm>
          <a:prstGeom prst="ellipse">
            <a:avLst/>
          </a:prstGeom>
          <a:solidFill>
            <a:srgbClr val="8DC8E8"/>
          </a:solidFill>
          <a:ln>
            <a:noFill/>
          </a:ln>
          <a:effectLst>
            <a:outerShdw blurRad="762000" dist="254000" dir="5400000" algn="t" rotWithShape="0">
              <a:schemeClr val="tx1">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defTabSz="932472" fontAlgn="base">
              <a:lnSpc>
                <a:spcPct val="100000"/>
              </a:lnSpc>
              <a:spcBef>
                <a:spcPct val="0"/>
              </a:spcBef>
              <a:spcAft>
                <a:spcPct val="0"/>
              </a:spcAft>
              <a:buClrTx/>
              <a:buSzTx/>
              <a:buFontTx/>
              <a:buNone/>
              <a:tabLst/>
            </a:pPr>
            <a:endParaRPr kumimoji="0" lang="en-US" sz="2000" b="0" i="0" u="none" strike="noStrike"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386506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pos="2549">
          <p15:clr>
            <a:srgbClr val="FBAE40"/>
          </p15:clr>
        </p15:guide>
        <p15:guide id="6" pos="2747">
          <p15:clr>
            <a:srgbClr val="FBAE40"/>
          </p15:clr>
        </p15:guide>
        <p15:guide id="7" pos="4944">
          <p15:clr>
            <a:srgbClr val="FBAE40"/>
          </p15:clr>
        </p15:guide>
        <p15:guide id="8" pos="5120">
          <p15:clr>
            <a:srgbClr val="FBAE40"/>
          </p15:clr>
        </p15:guide>
        <p15:guide id="9" pos="3840">
          <p15:clr>
            <a:srgbClr val="FBAE40"/>
          </p15:clr>
        </p15:guide>
        <p15:guide id="10" pos="1464">
          <p15:clr>
            <a:srgbClr val="FBAE40"/>
          </p15:clr>
        </p15:guide>
        <p15:guide id="11" pos="6216">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276999"/>
          </a:xfrm>
        </p:spPr>
        <p:txBody>
          <a:bodyPr anchor="t"/>
          <a:lstStyle>
            <a:lvl1pPr marL="0" indent="0">
              <a:spcBef>
                <a:spcPts val="0"/>
              </a:spcBef>
              <a:buNone/>
              <a:defRPr sz="18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114151"/>
          </a:xfrm>
        </p:spPr>
        <p:txBody>
          <a:bodyPr wrap="square">
            <a:spAutoFit/>
          </a:bodyPr>
          <a:lstStyle>
            <a:lvl1pPr marL="141288" indent="-141288">
              <a:defRPr lang="en-US" sz="1600" dirty="0"/>
            </a:lvl1pPr>
            <a:lvl2pPr marL="285750" indent="-125413">
              <a:defRPr lang="en-US" sz="1400" dirty="0"/>
            </a:lvl2pPr>
            <a:lvl3pPr marL="438150" indent="-133350">
              <a:defRPr lang="en-US" sz="1100" dirty="0"/>
            </a:lvl3pPr>
            <a:lvl4pPr marL="566738" indent="-114300">
              <a:defRPr lang="en-US" sz="1050" dirty="0"/>
            </a:lvl4pPr>
            <a:lvl5pPr marL="685800" indent="-109538">
              <a:defRPr lang="en-US" sz="105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554883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2">
    <p:bg>
      <p:bgPr>
        <a:solidFill>
          <a:srgbClr val="F4F3F5"/>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E4763AA-7A64-C315-54ED-405AA5F28928}"/>
              </a:ext>
            </a:extLst>
          </p:cNvPr>
          <p:cNvSpPr/>
          <p:nvPr userDrawn="1"/>
        </p:nvSpPr>
        <p:spPr bwMode="auto">
          <a:xfrm>
            <a:off x="0" y="0"/>
            <a:ext cx="12192000" cy="12089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chemeClr val="accent2"/>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7" name="Text Placeholder 11">
            <a:extLst>
              <a:ext uri="{FF2B5EF4-FFF2-40B4-BE49-F238E27FC236}">
                <a16:creationId xmlns:a16="http://schemas.microsoft.com/office/drawing/2014/main" id="{0EA42F63-B2F3-3A38-57BC-24F6164484E0}"/>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9" name="Text Placeholder 7">
            <a:extLst>
              <a:ext uri="{FF2B5EF4-FFF2-40B4-BE49-F238E27FC236}">
                <a16:creationId xmlns:a16="http://schemas.microsoft.com/office/drawing/2014/main" id="{1F284777-927E-F267-62FB-0ADA3AB8ABEF}"/>
              </a:ext>
            </a:extLst>
          </p:cNvPr>
          <p:cNvSpPr>
            <a:spLocks noGrp="1"/>
          </p:cNvSpPr>
          <p:nvPr>
            <p:ph type="body" sz="quarter" idx="14"/>
          </p:nvPr>
        </p:nvSpPr>
        <p:spPr>
          <a:xfrm>
            <a:off x="584200"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1">
            <a:extLst>
              <a:ext uri="{FF2B5EF4-FFF2-40B4-BE49-F238E27FC236}">
                <a16:creationId xmlns:a16="http://schemas.microsoft.com/office/drawing/2014/main" id="{B6D7214D-CF27-5C85-22BE-C501CC3F79F6}"/>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1" name="Text Placeholder 9">
            <a:extLst>
              <a:ext uri="{FF2B5EF4-FFF2-40B4-BE49-F238E27FC236}">
                <a16:creationId xmlns:a16="http://schemas.microsoft.com/office/drawing/2014/main" id="{D0E08958-F760-A396-6DDC-ADDF12562EFC}"/>
              </a:ext>
            </a:extLst>
          </p:cNvPr>
          <p:cNvSpPr>
            <a:spLocks noGrp="1"/>
          </p:cNvSpPr>
          <p:nvPr>
            <p:ph type="body" sz="quarter" idx="15"/>
          </p:nvPr>
        </p:nvSpPr>
        <p:spPr>
          <a:xfrm>
            <a:off x="3413125"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1">
            <a:extLst>
              <a:ext uri="{FF2B5EF4-FFF2-40B4-BE49-F238E27FC236}">
                <a16:creationId xmlns:a16="http://schemas.microsoft.com/office/drawing/2014/main" id="{2E8EB955-55F0-24FF-CDCC-B5A5FFFC6B4A}"/>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3" name="Text Placeholder 7">
            <a:extLst>
              <a:ext uri="{FF2B5EF4-FFF2-40B4-BE49-F238E27FC236}">
                <a16:creationId xmlns:a16="http://schemas.microsoft.com/office/drawing/2014/main" id="{36792F0E-DEBA-6C31-5613-59E8E3706BAE}"/>
              </a:ext>
            </a:extLst>
          </p:cNvPr>
          <p:cNvSpPr>
            <a:spLocks noGrp="1"/>
          </p:cNvSpPr>
          <p:nvPr>
            <p:ph type="body" sz="quarter" idx="19"/>
          </p:nvPr>
        </p:nvSpPr>
        <p:spPr>
          <a:xfrm>
            <a:off x="6244208" y="251102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1">
            <a:extLst>
              <a:ext uri="{FF2B5EF4-FFF2-40B4-BE49-F238E27FC236}">
                <a16:creationId xmlns:a16="http://schemas.microsoft.com/office/drawing/2014/main" id="{2A858486-2BAB-90FA-E642-5FFCB8955993}"/>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15" name="Text Placeholder 9">
            <a:extLst>
              <a:ext uri="{FF2B5EF4-FFF2-40B4-BE49-F238E27FC236}">
                <a16:creationId xmlns:a16="http://schemas.microsoft.com/office/drawing/2014/main" id="{6614B332-A4F9-7C7C-FA27-45DE478DA645}"/>
              </a:ext>
            </a:extLst>
          </p:cNvPr>
          <p:cNvSpPr>
            <a:spLocks noGrp="1"/>
          </p:cNvSpPr>
          <p:nvPr>
            <p:ph type="body" sz="quarter" idx="21"/>
          </p:nvPr>
        </p:nvSpPr>
        <p:spPr>
          <a:xfrm>
            <a:off x="9073133" y="2504387"/>
            <a:ext cx="2532063" cy="1452705"/>
          </a:xfrm>
        </p:spPr>
        <p:txBody>
          <a:bodyPr wrap="square">
            <a:spAutoFit/>
          </a:bodyPr>
          <a:lstStyle>
            <a:lvl1pPr marL="141288" indent="-141288">
              <a:defRPr lang="en-US" sz="16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792825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215444"/>
          </a:xfrm>
        </p:spPr>
        <p:txBody>
          <a:bodyPr anchor="t"/>
          <a:lstStyle>
            <a:lvl1pPr marL="0" indent="0">
              <a:spcBef>
                <a:spcPts val="0"/>
              </a:spcBef>
              <a:buNone/>
              <a:defRPr sz="14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101840"/>
          </a:xfrm>
        </p:spPr>
        <p:txBody>
          <a:bodyPr wrap="square">
            <a:spAutoFit/>
          </a:bodyPr>
          <a:lstStyle>
            <a:lvl1pPr marL="141288" indent="-141288">
              <a:defRPr lang="en-US" sz="1400" dirty="0"/>
            </a:lvl1pPr>
            <a:lvl2pPr marL="285750" indent="-125413">
              <a:defRPr lang="en-US" sz="1200" dirty="0"/>
            </a:lvl2pPr>
            <a:lvl3pPr marL="438150" indent="-133350">
              <a:defRPr lang="en-US" sz="1200" dirty="0"/>
            </a:lvl3pPr>
            <a:lvl4pPr marL="566738" indent="-114300">
              <a:defRPr lang="en-US" sz="1100" dirty="0"/>
            </a:lvl4pPr>
            <a:lvl5pPr marL="685800" indent="-109538">
              <a:defRPr lang="en-US" sz="11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95419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0165003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6">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0">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8308665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22735596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E8E6DF"/>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B334D90-2717-2269-E486-F1900244A62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nSpc>
                <a:spcPct val="100000"/>
              </a:lnSpc>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7B930E7F-5B91-31B0-B67D-DB8C41E881C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337740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2" y="457200"/>
            <a:ext cx="5687568" cy="553998"/>
          </a:xfrm>
        </p:spPr>
        <p:txBody>
          <a:bodyPr/>
          <a:lstStyle/>
          <a:p>
            <a:r>
              <a:rPr lang="en-US"/>
              <a:t>Click to edit title style</a:t>
            </a:r>
          </a:p>
        </p:txBody>
      </p:sp>
      <p:sp>
        <p:nvSpPr>
          <p:cNvPr id="4" name="Rectangle 3">
            <a:extLst>
              <a:ext uri="{FF2B5EF4-FFF2-40B4-BE49-F238E27FC236}">
                <a16:creationId xmlns:a16="http://schemas.microsoft.com/office/drawing/2014/main" id="{66ED9561-2D36-C7A9-8121-647D44F28482}"/>
              </a:ext>
              <a:ext uri="{C183D7F6-B498-43B3-948B-1728B52AA6E4}">
                <adec:decorative xmlns:adec="http://schemas.microsoft.com/office/drawing/2017/decorative" val="1"/>
              </a:ext>
            </a:extLst>
          </p:cNvPr>
          <p:cNvSpPr/>
          <p:nvPr userDrawn="1"/>
        </p:nvSpPr>
        <p:spPr bwMode="auto">
          <a:xfrm>
            <a:off x="6858000" y="0"/>
            <a:ext cx="5333999" cy="6858000"/>
          </a:xfrm>
          <a:prstGeom prst="rect">
            <a:avLst/>
          </a:prstGeom>
          <a:solidFill>
            <a:schemeClr val="bg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237672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le - 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453303"/>
            <a:ext cx="4158362" cy="430887"/>
          </a:xfrm>
        </p:spPr>
        <p:txBody>
          <a:bodyPr anchor="b"/>
          <a:lstStyle>
            <a:lvl1pPr>
              <a:defRPr sz="2800"/>
            </a:lvl1pPr>
          </a:lstStyle>
          <a:p>
            <a:r>
              <a:rPr lang="en-US"/>
              <a:t>Click to edit title style</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1971020"/>
            <a:ext cx="4162425" cy="307777"/>
          </a:xfrm>
        </p:spPr>
        <p:txBody>
          <a:bodyPr/>
          <a:lstStyle>
            <a:lvl1pPr marL="0" indent="0">
              <a:lnSpc>
                <a:spcPts val="2400"/>
              </a:lnSpc>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8" name="Text Placeholder 4">
            <a:extLst>
              <a:ext uri="{FF2B5EF4-FFF2-40B4-BE49-F238E27FC236}">
                <a16:creationId xmlns:a16="http://schemas.microsoft.com/office/drawing/2014/main" id="{AA4A25BE-EEC4-2D45-6B51-A6D5FDC0CD9E}"/>
              </a:ext>
            </a:extLst>
          </p:cNvPr>
          <p:cNvSpPr>
            <a:spLocks noGrp="1"/>
          </p:cNvSpPr>
          <p:nvPr>
            <p:ph type="body" sz="quarter" idx="13" hasCustomPrompt="1"/>
          </p:nvPr>
        </p:nvSpPr>
        <p:spPr>
          <a:xfrm>
            <a:off x="586062" y="3084755"/>
            <a:ext cx="4167188" cy="220510"/>
          </a:xfrm>
          <a:prstGeom prst="rect">
            <a:avLst/>
          </a:prstGeom>
        </p:spPr>
        <p:txBody>
          <a:bodyPr lIns="0" tIns="0" rIns="0" bIns="0"/>
          <a:lstStyle>
            <a:lvl1pPr marL="0" indent="0">
              <a:lnSpc>
                <a:spcPts val="1800"/>
              </a:lnSpc>
              <a:spcBef>
                <a:spcPts val="0"/>
              </a:spcBef>
              <a:spcAft>
                <a:spcPts val="600"/>
              </a:spcAft>
              <a:buNone/>
              <a:defRPr sz="1400" b="0" spc="0" baseline="0">
                <a:solidFill>
                  <a:schemeClr val="accent1"/>
                </a:solidFill>
                <a:latin typeface="+mj-lt"/>
              </a:defRPr>
            </a:lvl1pPr>
            <a:lvl2pPr marL="285750" marR="0" indent="-285750" algn="l" defTabSz="932742" rtl="0" eaLnBrk="1" fontAlgn="auto" latinLnBrk="0" hangingPunct="1">
              <a:lnSpc>
                <a:spcPts val="1800"/>
              </a:lnSpc>
              <a:spcBef>
                <a:spcPts val="0"/>
              </a:spcBef>
              <a:spcAft>
                <a:spcPts val="600"/>
              </a:spcAft>
              <a:buClrTx/>
              <a:buSzPct val="90000"/>
              <a:buFont typeface="Arial" panose="020B0604020202020204" pitchFamily="34" charset="0"/>
              <a:buChar char="•"/>
              <a:tabLst/>
              <a:defRPr lang="en-US" sz="1400" kern="1200" spc="0" baseline="0" dirty="0">
                <a:solidFill>
                  <a:srgbClr val="000000"/>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B898ECC2-F025-9F52-FDDA-2757DC69BA28}"/>
              </a:ext>
            </a:extLst>
          </p:cNvPr>
          <p:cNvSpPr>
            <a:spLocks noGrp="1"/>
          </p:cNvSpPr>
          <p:nvPr>
            <p:ph type="body" sz="quarter" idx="17" hasCustomPrompt="1"/>
          </p:nvPr>
        </p:nvSpPr>
        <p:spPr>
          <a:xfrm>
            <a:off x="584200" y="3392529"/>
            <a:ext cx="4167188" cy="1598771"/>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AB1F49BE-32CF-300B-48DC-B74CA09F2E96}"/>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898553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28">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2">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001999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698581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738664"/>
          </a:xfrm>
        </p:spPr>
        <p:txBody>
          <a:bodyPr anchor="t"/>
          <a:lstStyle>
            <a:lvl1pPr>
              <a:defRPr sz="24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052212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397658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7786337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9130774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4660660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514746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6C68DE-B737-469C-0510-1CE6FB0FCD9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719181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27738145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oundRect">
            <a:avLst>
              <a:gd name="adj" fmla="val 8178"/>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oundRect">
            <a:avLst>
              <a:gd name="adj" fmla="val 7612"/>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9563707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ree pictur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46221"/>
          </a:xfrm>
        </p:spPr>
        <p:txBody>
          <a:bodyPr/>
          <a:lstStyle>
            <a:lvl1pPr marL="0" indent="0" algn="l">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2803740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picture with subtitle content">
    <p:bg>
      <p:bgPr>
        <a:solidFill>
          <a:srgbClr val="F4F3F5"/>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32631"/>
            <a:ext cx="3474720" cy="3474720"/>
          </a:xfrm>
          <a:prstGeom prst="roundRect">
            <a:avLst>
              <a:gd name="adj" fmla="val 7612"/>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1332631"/>
            <a:ext cx="3474720" cy="3474720"/>
          </a:xfrm>
          <a:prstGeom prst="roundRect">
            <a:avLst>
              <a:gd name="adj" fmla="val 7612"/>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005673"/>
            <a:ext cx="3475037" cy="215444"/>
          </a:xfrm>
        </p:spPr>
        <p:txBody>
          <a:bodyPr/>
          <a:lstStyle>
            <a:lvl1pPr marL="0" marR="0" indent="0" algn="l" defTabSz="932742" rtl="0" eaLnBrk="1" fontAlgn="auto" latinLnBrk="0" hangingPunct="1">
              <a:lnSpc>
                <a:spcPts val="1800"/>
              </a:lnSpc>
              <a:spcBef>
                <a:spcPts val="1200"/>
              </a:spcBef>
              <a:spcAft>
                <a:spcPts val="0"/>
              </a:spcAft>
              <a:buClrTx/>
              <a:buSzPct val="90000"/>
              <a:buFont typeface="Wingdings" panose="05000000000000000000" pitchFamily="2" charset="2"/>
              <a:buNone/>
              <a:tabLst/>
              <a:defRPr lang="en-US" sz="1400" b="0" kern="1200" spc="0" baseline="0" dirty="0">
                <a:solidFill>
                  <a:schemeClr val="accent3"/>
                </a:solidFill>
                <a:latin typeface="+mj-lt"/>
                <a:ea typeface="+mn-ea"/>
                <a:cs typeface="+mn-cs"/>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1332631"/>
            <a:ext cx="3474720" cy="3474720"/>
          </a:xfrm>
          <a:prstGeom prst="roundRect">
            <a:avLst>
              <a:gd name="adj" fmla="val 7895"/>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4">
            <a:extLst>
              <a:ext uri="{FF2B5EF4-FFF2-40B4-BE49-F238E27FC236}">
                <a16:creationId xmlns:a16="http://schemas.microsoft.com/office/drawing/2014/main" id="{2BFE283E-20EE-6783-BD84-82B4E8AD3588}"/>
              </a:ext>
            </a:extLst>
          </p:cNvPr>
          <p:cNvSpPr>
            <a:spLocks noGrp="1"/>
          </p:cNvSpPr>
          <p:nvPr>
            <p:ph type="body" sz="quarter" idx="19" hasCustomPrompt="1"/>
          </p:nvPr>
        </p:nvSpPr>
        <p:spPr>
          <a:xfrm>
            <a:off x="584200"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7" name="Text Placeholder 4">
            <a:extLst>
              <a:ext uri="{FF2B5EF4-FFF2-40B4-BE49-F238E27FC236}">
                <a16:creationId xmlns:a16="http://schemas.microsoft.com/office/drawing/2014/main" id="{4F92DA75-7E4D-567F-ECD8-2CA3158E6DF4}"/>
              </a:ext>
            </a:extLst>
          </p:cNvPr>
          <p:cNvSpPr>
            <a:spLocks noGrp="1"/>
          </p:cNvSpPr>
          <p:nvPr>
            <p:ph type="body" sz="quarter" idx="20" hasCustomPrompt="1"/>
          </p:nvPr>
        </p:nvSpPr>
        <p:spPr>
          <a:xfrm>
            <a:off x="4356101" y="5354468"/>
            <a:ext cx="3474720"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8" name="Text Placeholder 4">
            <a:extLst>
              <a:ext uri="{FF2B5EF4-FFF2-40B4-BE49-F238E27FC236}">
                <a16:creationId xmlns:a16="http://schemas.microsoft.com/office/drawing/2014/main" id="{1341BE00-329F-B62F-D11D-64896AE5DD0E}"/>
              </a:ext>
            </a:extLst>
          </p:cNvPr>
          <p:cNvSpPr>
            <a:spLocks noGrp="1"/>
          </p:cNvSpPr>
          <p:nvPr>
            <p:ph type="body" sz="quarter" idx="21" hasCustomPrompt="1"/>
          </p:nvPr>
        </p:nvSpPr>
        <p:spPr>
          <a:xfrm>
            <a:off x="8134943" y="5354468"/>
            <a:ext cx="3474445" cy="906274"/>
          </a:xfrm>
          <a:prstGeom prst="rect">
            <a:avLst/>
          </a:prstGeom>
        </p:spPr>
        <p:txBody>
          <a:bodyPr lIns="0" tIns="0" rIns="0" bIns="0"/>
          <a:lstStyle>
            <a:lvl1pPr marL="0" indent="0">
              <a:lnSpc>
                <a:spcPts val="1800"/>
              </a:lnSpc>
              <a:spcBef>
                <a:spcPts val="0"/>
              </a:spcBef>
              <a:buFont typeface="Arial" panose="020B0604020202020204" pitchFamily="34" charset="0"/>
              <a:buNone/>
              <a:defRPr sz="1400" b="0" i="0" spc="0">
                <a:solidFill>
                  <a:srgbClr val="000000"/>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Tree>
    <p:extLst>
      <p:ext uri="{BB962C8B-B14F-4D97-AF65-F5344CB8AC3E}">
        <p14:creationId xmlns:p14="http://schemas.microsoft.com/office/powerpoint/2010/main" val="272458518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picture content">
    <p:bg>
      <p:bgPr>
        <a:solidFill>
          <a:srgbClr val="F4F3F5"/>
        </a:solidFill>
        <a:effectLst/>
      </p:bgPr>
    </p:bg>
    <p:spTree>
      <p:nvGrpSpPr>
        <p:cNvPr id="1" name=""/>
        <p:cNvGrpSpPr/>
        <p:nvPr/>
      </p:nvGrpSpPr>
      <p:grpSpPr>
        <a:xfrm>
          <a:off x="0" y="0"/>
          <a:ext cx="0" cy="0"/>
          <a:chOff x="0" y="0"/>
          <a:chExt cx="0" cy="0"/>
        </a:xfrm>
      </p:grpSpPr>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prstGeom prst="roundRect">
            <a:avLst>
              <a:gd name="adj" fmla="val 9291"/>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prstGeom prst="roundRect">
            <a:avLst>
              <a:gd name="adj" fmla="val 9680"/>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prstGeom prst="roundRect">
            <a:avLst>
              <a:gd name="adj" fmla="val 9679"/>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prstGeom prst="roundRect">
            <a:avLst>
              <a:gd name="adj" fmla="val 9680"/>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46221"/>
          </a:xfrm>
        </p:spPr>
        <p:txBody>
          <a:bodyPr/>
          <a:lstStyle>
            <a:lvl1pPr marL="0" indent="0" algn="l">
              <a:spcBef>
                <a:spcPts val="0"/>
              </a:spcBef>
              <a:buNone/>
              <a:defRPr sz="1600">
                <a:latin typeface="+mj-lt"/>
              </a:defRPr>
            </a:lvl1pPr>
          </a:lstStyle>
          <a:p>
            <a:pPr lvl="0"/>
            <a:r>
              <a:rPr lang="en-US"/>
              <a:t>Click to edit text styles</a:t>
            </a:r>
          </a:p>
        </p:txBody>
      </p:sp>
    </p:spTree>
    <p:extLst>
      <p:ext uri="{BB962C8B-B14F-4D97-AF65-F5344CB8AC3E}">
        <p14:creationId xmlns:p14="http://schemas.microsoft.com/office/powerpoint/2010/main" val="39534442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750471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859954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our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34085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ive filmstrip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492443"/>
          </a:xfrm>
        </p:spPr>
        <p:txBody>
          <a:bodyPr/>
          <a:lstStyle>
            <a:lvl1pPr marL="0" indent="0" algn="ctr">
              <a:spcBef>
                <a:spcPts val="0"/>
              </a:spcBef>
              <a:buNone/>
              <a:defRPr sz="1600">
                <a:solidFill>
                  <a:schemeClr val="tx1"/>
                </a:solidFill>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492443"/>
          </a:xfrm>
        </p:spPr>
        <p:txBody>
          <a:bodyPr/>
          <a:lstStyle>
            <a:lvl1pPr marL="0" indent="0" algn="ctr">
              <a:spcBef>
                <a:spcPts val="0"/>
              </a:spcBef>
              <a:buNone/>
              <a:defRPr sz="16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006424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247986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6A99E2-B1B8-F05E-79FB-6E5F6BA2198F}"/>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680865" cy="553998"/>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86739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99982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246221"/>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586738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Five round photos">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492443"/>
          </a:xfrm>
        </p:spPr>
        <p:txBody>
          <a:bodyPr/>
          <a:lstStyle>
            <a:lvl1pPr marL="0" indent="0" algn="ctr">
              <a:spcBef>
                <a:spcPts val="0"/>
              </a:spcBef>
              <a:buNone/>
              <a:defRPr sz="16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66814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3959225"/>
          </a:xfrm>
        </p:spPr>
        <p:txBody>
          <a:bodyPr anchor="t"/>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948370C-2FF9-EB05-1275-F0B9E34E40E3}"/>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54857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2">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FD366496-0526-A79B-C195-310BDEC5329D}"/>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8B9282B-2098-430D-B57F-67ED8C920ADA}"/>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917A19-5353-F019-737D-CB017D70B4F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E9EDB421-EDBF-FF28-16C9-56834DF21C4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20" name="Text Placeholder 2">
            <a:extLst>
              <a:ext uri="{FF2B5EF4-FFF2-40B4-BE49-F238E27FC236}">
                <a16:creationId xmlns:a16="http://schemas.microsoft.com/office/drawing/2014/main" id="{8C86039A-AC59-0AA2-3B10-E7EE56A2CD57}"/>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285460028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3">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9"/>
            <a:ext cx="6667500" cy="5683248"/>
          </a:xfrm>
        </p:spPr>
        <p:txBody>
          <a:bodyPr anchor="ctr"/>
          <a:lstStyle>
            <a:lvl1pPr marL="231775" indent="-231775">
              <a:spcAft>
                <a:spcPts val="600"/>
              </a:spcAft>
              <a:buFont typeface="Wingdings" panose="05000000000000000000" pitchFamily="2" charset="2"/>
              <a:buChar char=""/>
              <a:defRPr sz="1800"/>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0084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FC8378B-6E45-F469-0519-68B9FC5BEEA8}"/>
              </a:ext>
            </a:extLst>
          </p:cNvPr>
          <p:cNvSpPr>
            <a:spLocks noGrp="1"/>
          </p:cNvSpPr>
          <p:nvPr>
            <p:ph type="body" sz="quarter" idx="11" hasCustomPrompt="1"/>
          </p:nvPr>
        </p:nvSpPr>
        <p:spPr>
          <a:xfrm>
            <a:off x="5654082" y="1857800"/>
            <a:ext cx="5966418"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6" name="Text Placeholder 2">
            <a:extLst>
              <a:ext uri="{FF2B5EF4-FFF2-40B4-BE49-F238E27FC236}">
                <a16:creationId xmlns:a16="http://schemas.microsoft.com/office/drawing/2014/main" id="{6763BA2C-322D-A7E8-7431-EF84FFCD9B12}"/>
              </a:ext>
            </a:extLst>
          </p:cNvPr>
          <p:cNvSpPr>
            <a:spLocks noGrp="1"/>
          </p:cNvSpPr>
          <p:nvPr>
            <p:ph type="body" sz="quarter" idx="25" hasCustomPrompt="1"/>
          </p:nvPr>
        </p:nvSpPr>
        <p:spPr>
          <a:xfrm>
            <a:off x="5095668" y="1857800"/>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25849541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Pr>
        <a:solidFill>
          <a:srgbClr val="F4F3F5"/>
        </a:solidFill>
        <a:effectLst/>
      </p:bgPr>
    </p:bg>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50BFCD8B-853E-92A8-FD5C-C5659CCB744A}"/>
              </a:ext>
              <a:ext uri="{C183D7F6-B498-43B3-948B-1728B52AA6E4}">
                <adec:decorative xmlns:adec="http://schemas.microsoft.com/office/drawing/2017/decorative" val="1"/>
              </a:ext>
            </a:extLst>
          </p:cNvPr>
          <p:cNvCxnSpPr>
            <a:cxnSpLocks/>
          </p:cNvCxnSpPr>
          <p:nvPr userDrawn="1"/>
        </p:nvCxnSpPr>
        <p:spPr>
          <a:xfrm>
            <a:off x="584200" y="2019300"/>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cxnSp>
        <p:nvCxnSpPr>
          <p:cNvPr id="13" name="Straight Connector 12">
            <a:extLst>
              <a:ext uri="{FF2B5EF4-FFF2-40B4-BE49-F238E27FC236}">
                <a16:creationId xmlns:a16="http://schemas.microsoft.com/office/drawing/2014/main" id="{1698F6FE-FA89-D09B-0F56-2F89F05F6E1E}"/>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1DBC7FD1-5168-7C9E-36DD-EFCBEFE2FACE}"/>
              </a:ext>
            </a:extLst>
          </p:cNvPr>
          <p:cNvSpPr>
            <a:spLocks noGrp="1"/>
          </p:cNvSpPr>
          <p:nvPr>
            <p:ph type="body" sz="quarter" idx="24" hasCustomPrompt="1"/>
          </p:nvPr>
        </p:nvSpPr>
        <p:spPr>
          <a:xfrm>
            <a:off x="4912936" y="2309812"/>
            <a:ext cx="6693847" cy="3293209"/>
          </a:xfrm>
        </p:spPr>
        <p:txBody>
          <a:bodyPr anchor="t"/>
          <a:lstStyle>
            <a:lvl1pPr marL="0" indent="0">
              <a:spcBef>
                <a:spcPts val="600"/>
              </a:spcBef>
              <a:spcAft>
                <a:spcPts val="600"/>
              </a:spcAft>
              <a:buFont typeface="Wingdings" panose="05000000000000000000" pitchFamily="2" charset="2"/>
              <a:buNone/>
              <a:defRPr sz="1800"/>
            </a:lvl1pPr>
          </a:lstStyle>
          <a:p>
            <a:pPr lvl="0"/>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lang="en-US"/>
              <a:t>Click to edit text</a:t>
            </a:r>
          </a:p>
        </p:txBody>
      </p:sp>
      <p:sp>
        <p:nvSpPr>
          <p:cNvPr id="19" name="Text Placeholder 2">
            <a:extLst>
              <a:ext uri="{FF2B5EF4-FFF2-40B4-BE49-F238E27FC236}">
                <a16:creationId xmlns:a16="http://schemas.microsoft.com/office/drawing/2014/main" id="{AC81A518-CF66-2BAF-FE9A-48CB9F7E9C5C}"/>
              </a:ext>
            </a:extLst>
          </p:cNvPr>
          <p:cNvSpPr>
            <a:spLocks noGrp="1"/>
          </p:cNvSpPr>
          <p:nvPr>
            <p:ph type="body" sz="quarter" idx="25" hasCustomPrompt="1"/>
          </p:nvPr>
        </p:nvSpPr>
        <p:spPr>
          <a:xfrm>
            <a:off x="4354523" y="2309812"/>
            <a:ext cx="472010" cy="3293209"/>
          </a:xfrm>
        </p:spPr>
        <p:txBody>
          <a:bodyPr anchor="t"/>
          <a:lstStyle>
            <a:lvl1pPr marL="0" indent="0">
              <a:spcBef>
                <a:spcPts val="600"/>
              </a:spcBef>
              <a:spcAft>
                <a:spcPts val="600"/>
              </a:spcAft>
              <a:buFont typeface="Wingdings" panose="05000000000000000000" pitchFamily="2" charset="2"/>
              <a:buNone/>
              <a:defRPr sz="1800">
                <a:latin typeface="+mj-lt"/>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Tree>
    <p:extLst>
      <p:ext uri="{BB962C8B-B14F-4D97-AF65-F5344CB8AC3E}">
        <p14:creationId xmlns:p14="http://schemas.microsoft.com/office/powerpoint/2010/main" val="344811564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full page">
    <p:bg>
      <p:bgPr>
        <a:solidFill>
          <a:srgbClr val="F4F3F5"/>
        </a:solidFill>
        <a:effectLst/>
      </p:bgPr>
    </p:bg>
    <p:spTree>
      <p:nvGrpSpPr>
        <p:cNvPr id="1" name=""/>
        <p:cNvGrpSpPr/>
        <p:nvPr/>
      </p:nvGrpSpPr>
      <p:grpSpPr>
        <a:xfrm>
          <a:off x="0" y="0"/>
          <a:ext cx="0" cy="0"/>
          <a:chOff x="0" y="0"/>
          <a:chExt cx="0" cy="0"/>
        </a:xfrm>
      </p:grpSpPr>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
        <p:nvSpPr>
          <p:cNvPr id="7" name="Text Placeholder 14">
            <a:extLst>
              <a:ext uri="{FF2B5EF4-FFF2-40B4-BE49-F238E27FC236}">
                <a16:creationId xmlns:a16="http://schemas.microsoft.com/office/drawing/2014/main" id="{A2F35014-FB65-ACD9-730E-E1D616E56103}"/>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vert="horz" wrap="square" lIns="585216" tIns="91440" rIns="0" bIns="45720" rtlCol="0">
            <a:spAutoFit/>
          </a:bodyPr>
          <a:lstStyle>
            <a:lvl1pPr marL="0" indent="0">
              <a:buNone/>
              <a:defRPr kumimoji="0" lang="en-US" sz="1999" b="0" i="0" u="none" strike="noStrike" cap="none" normalizeH="0" dirty="0">
                <a:ln>
                  <a:noFill/>
                </a:ln>
                <a:solidFill>
                  <a:srgbClr val="FFFFFF"/>
                </a:solidFill>
                <a:effectLst/>
                <a:uLnTx/>
                <a:uFillTx/>
                <a:latin typeface="Segoe UI Semibold"/>
              </a:defRPr>
            </a:lvl1pPr>
          </a:lstStyle>
          <a:p>
            <a:pPr marL="228600" lvl="0" indent="-228600"/>
            <a:r>
              <a:rPr lang="en-US"/>
              <a:t>Click to enter title</a:t>
            </a:r>
          </a:p>
        </p:txBody>
      </p:sp>
    </p:spTree>
    <p:extLst>
      <p:ext uri="{BB962C8B-B14F-4D97-AF65-F5344CB8AC3E}">
        <p14:creationId xmlns:p14="http://schemas.microsoft.com/office/powerpoint/2010/main" val="18072795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veloper code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2828898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veloper 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9237518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bg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18B55A-6C79-359D-87CF-515B5B5F6EF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cxnSp>
        <p:nvCxnSpPr>
          <p:cNvPr id="12" name="Straight Connector 11">
            <a:extLst>
              <a:ext uri="{FF2B5EF4-FFF2-40B4-BE49-F238E27FC236}">
                <a16:creationId xmlns:a16="http://schemas.microsoft.com/office/drawing/2014/main" id="{731143F6-2E66-B7DD-83D0-10E3BEE182CA}"/>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5D47B2CB-325C-5073-D8C2-698C29B7BD94}"/>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547118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07777"/>
          </a:xfrm>
        </p:spPr>
        <p:txBody>
          <a:bodyPr/>
          <a:lstStyle>
            <a:lvl1pPr marL="0" indent="0">
              <a:buNone/>
              <a:tabLst/>
              <a:defRPr sz="20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07777"/>
          </a:xfrm>
        </p:spPr>
        <p:txBody>
          <a:bodyPr wrap="square">
            <a:spAutoFit/>
          </a:bodyPr>
          <a:lstStyle>
            <a:lvl1pPr marL="0" indent="0">
              <a:spcBef>
                <a:spcPts val="600"/>
              </a:spcBef>
              <a:spcAft>
                <a:spcPts val="0"/>
              </a:spcAft>
              <a:buNone/>
              <a:defRPr sz="20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749137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veloper 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07777"/>
          </a:xfrm>
        </p:spPr>
        <p:txBody>
          <a:bodyPr/>
          <a:lstStyle>
            <a:lvl1pPr marL="0" indent="0">
              <a:buNone/>
              <a:tabLst/>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216200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veloper 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07777"/>
          </a:xfrm>
        </p:spPr>
        <p:txBody>
          <a:bodyPr wrap="square">
            <a:spAutoFit/>
          </a:bodyPr>
          <a:lstStyle>
            <a:lvl1pPr marL="0" indent="0">
              <a:lnSpc>
                <a:spcPct val="100000"/>
              </a:lnSpc>
              <a:spcBef>
                <a:spcPts val="600"/>
              </a:spcBef>
              <a:spcAft>
                <a:spcPts val="0"/>
              </a:spcAft>
              <a:buNone/>
              <a:defRPr sz="20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3231268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eft, image right">
    <p:bg>
      <p:bgPr>
        <a:solidFill>
          <a:srgbClr val="F4F3F5"/>
        </a:solidFill>
        <a:effectLst/>
      </p:bgPr>
    </p:bg>
    <p:spTree>
      <p:nvGrpSpPr>
        <p:cNvPr id="1" name=""/>
        <p:cNvGrpSpPr/>
        <p:nvPr/>
      </p:nvGrpSpPr>
      <p:grpSpPr>
        <a:xfrm>
          <a:off x="0" y="0"/>
          <a:ext cx="0" cy="0"/>
          <a:chOff x="0" y="0"/>
          <a:chExt cx="0" cy="0"/>
        </a:xfrm>
      </p:grpSpPr>
      <p:sp>
        <p:nvSpPr>
          <p:cNvPr id="9" name="Picture Placeholder 7" descr="This photo is a 'placeholder' only. Drag or drop your photo here, or click and tap the center to insert a photo.">
            <a:extLst>
              <a:ext uri="{FF2B5EF4-FFF2-40B4-BE49-F238E27FC236}">
                <a16:creationId xmlns:a16="http://schemas.microsoft.com/office/drawing/2014/main" id="{8456ECE7-2FD2-0E8A-D0BD-61173814D9B7}"/>
              </a:ext>
            </a:extLst>
          </p:cNvPr>
          <p:cNvSpPr>
            <a:spLocks noGrp="1"/>
          </p:cNvSpPr>
          <p:nvPr>
            <p:ph type="pic" sz="quarter" idx="10" hasCustomPrompt="1"/>
          </p:nvPr>
        </p:nvSpPr>
        <p:spPr bwMode="ltGray">
          <a:xfrm>
            <a:off x="8490856" y="707231"/>
            <a:ext cx="3116945" cy="5561808"/>
          </a:xfrm>
          <a:prstGeom prst="roundRect">
            <a:avLst>
              <a:gd name="adj" fmla="val 4445"/>
            </a:avLst>
          </a:prstGeom>
          <a:blipFill>
            <a:blip r:embed="rId2"/>
            <a:stretch>
              <a:fillRect l="-107368" r="-109854"/>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07777"/>
          </a:xfrm>
        </p:spPr>
        <p:txBody>
          <a:bodyPr/>
          <a:lstStyle>
            <a:lvl1pPr marL="0" indent="0">
              <a:buNone/>
              <a:defRPr sz="20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930736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ice 1">
    <p:bg>
      <p:bgPr>
        <a:solidFill>
          <a:srgbClr val="F4F3F5"/>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584200" y="464817"/>
            <a:ext cx="11023600"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584200" y="1922802"/>
            <a:ext cx="4630006" cy="615553"/>
          </a:xfrm>
          <a:prstGeom prst="rect">
            <a:avLst/>
          </a:prstGeom>
        </p:spPr>
        <p:txBody>
          <a:bodyPr wrap="square" lIns="0" tIns="0" rIns="0" bIns="0">
            <a:spAutoFit/>
          </a:bodyPr>
          <a:lstStyle>
            <a:lvl1pPr marL="0" indent="0">
              <a:lnSpc>
                <a:spcPts val="2400"/>
              </a:lnSpc>
              <a:buNone/>
              <a:defRPr sz="2000"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a:t>
            </a:r>
            <a:r>
              <a:rPr lang="da-DK"/>
              <a:t>Lorem ipsum dolor sit amet</a:t>
            </a:r>
            <a:r>
              <a:rPr lang="pt-BR"/>
              <a:t>.</a:t>
            </a:r>
            <a:endParaRPr lang="en-US"/>
          </a:p>
        </p:txBody>
      </p:sp>
      <p:sp>
        <p:nvSpPr>
          <p:cNvPr id="5" name="Text Placeholder 4"/>
          <p:cNvSpPr>
            <a:spLocks noGrp="1"/>
          </p:cNvSpPr>
          <p:nvPr>
            <p:ph type="body" sz="quarter" idx="11" hasCustomPrompt="1"/>
          </p:nvPr>
        </p:nvSpPr>
        <p:spPr>
          <a:xfrm>
            <a:off x="584199" y="2707597"/>
            <a:ext cx="4630005" cy="2521331"/>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a:p>
            <a:pPr lvl="0"/>
            <a:endParaRPr lang="en-US"/>
          </a:p>
          <a:p>
            <a:pPr lvl="0"/>
            <a:r>
              <a:rPr lang="en-US"/>
              <a:t>Body copy 14 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8812" y="1519688"/>
            <a:ext cx="5833188" cy="4343375"/>
          </a:xfrm>
          <a:prstGeom prst="rect">
            <a:avLst/>
          </a:prstGeom>
        </p:spPr>
        <p:txBody>
          <a:bodyPr anchor="ctr" anchorCtr="0">
            <a:noAutofit/>
          </a:bodyPr>
          <a:lstStyle>
            <a:lvl1pPr algn="ctr">
              <a:defRPr>
                <a:solidFill>
                  <a:srgbClr val="000000"/>
                </a:solidFill>
              </a:defRPr>
            </a:lvl1pPr>
          </a:lstStyle>
          <a:p>
            <a:r>
              <a:rPr lang="en-US" dirty="0"/>
              <a:t>Click icon to add picture</a:t>
            </a:r>
          </a:p>
        </p:txBody>
      </p:sp>
    </p:spTree>
    <p:extLst>
      <p:ext uri="{BB962C8B-B14F-4D97-AF65-F5344CB8AC3E}">
        <p14:creationId xmlns:p14="http://schemas.microsoft.com/office/powerpoint/2010/main" val="3262905924"/>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vice 2">
    <p:bg>
      <p:bgPr>
        <a:solidFill>
          <a:srgbClr val="F4F3F5"/>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1535104"/>
            <a:ext cx="5834041" cy="4315059"/>
          </a:xfrm>
          <a:prstGeom prst="rect">
            <a:avLst/>
          </a:prstGeom>
        </p:spPr>
        <p:txBody>
          <a:bodyPr anchor="ctr" anchorCtr="0">
            <a:noAutofit/>
          </a:bodyPr>
          <a:lstStyle>
            <a:lvl1pPr algn="ctr">
              <a:defRPr>
                <a:solidFill>
                  <a:srgbClr val="000000"/>
                </a:solidFill>
              </a:defRPr>
            </a:lvl1pPr>
          </a:lstStyle>
          <a:p>
            <a:r>
              <a:rPr lang="en-US" dirty="0"/>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593750"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521876" y="2000739"/>
            <a:ext cx="1693247" cy="442532"/>
          </a:xfrm>
          <a:prstGeom prst="rect">
            <a:avLst/>
          </a:prstGeom>
        </p:spPr>
        <p:txBody>
          <a:bodyPr lIns="0" tIns="0" rIns="0" bIns="0"/>
          <a:lstStyle>
            <a:lvl1pPr marL="0" indent="0">
              <a:lnSpc>
                <a:spcPts val="1765"/>
              </a:lnSpc>
              <a:spcBef>
                <a:spcPts val="882"/>
              </a:spcBef>
              <a:buNone/>
              <a:defRPr lang="en-US" sz="1400"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59024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521608" y="2528961"/>
            <a:ext cx="1693247" cy="1828834"/>
          </a:xfrm>
          <a:prstGeom prst="rect">
            <a:avLst/>
          </a:prstGeom>
        </p:spPr>
        <p:txBody>
          <a:bodyPr lIns="0" tIns="0" rIns="0" bIns="0"/>
          <a:lstStyle>
            <a:lvl1pPr marL="0" indent="0">
              <a:lnSpc>
                <a:spcPts val="1765"/>
              </a:lnSpc>
              <a:spcBef>
                <a:spcPts val="0"/>
              </a:spcBef>
              <a:buFont typeface="Arial" panose="020B0604020202020204" pitchFamily="34" charset="0"/>
              <a:buNone/>
              <a:defRPr sz="1400"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1" name="Title 1">
            <a:extLst>
              <a:ext uri="{FF2B5EF4-FFF2-40B4-BE49-F238E27FC236}">
                <a16:creationId xmlns:a16="http://schemas.microsoft.com/office/drawing/2014/main" id="{41C62C6E-6C8D-E263-ED20-65125864F2C8}"/>
              </a:ext>
            </a:extLst>
          </p:cNvPr>
          <p:cNvSpPr>
            <a:spLocks noGrp="1"/>
          </p:cNvSpPr>
          <p:nvPr>
            <p:ph type="title" hasCustomPrompt="1"/>
          </p:nvPr>
        </p:nvSpPr>
        <p:spPr>
          <a:xfrm>
            <a:off x="582612" y="462415"/>
            <a:ext cx="11026776"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Tree>
    <p:extLst>
      <p:ext uri="{BB962C8B-B14F-4D97-AF65-F5344CB8AC3E}">
        <p14:creationId xmlns:p14="http://schemas.microsoft.com/office/powerpoint/2010/main" val="16468247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ice 3">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1599603"/>
            <a:ext cx="7678751" cy="4327960"/>
          </a:xfrm>
          <a:prstGeom prst="rect">
            <a:avLst/>
          </a:prstGeom>
        </p:spPr>
        <p:txBody>
          <a:bodyPr anchor="ctr" anchorCtr="0">
            <a:noAutofit/>
          </a:bodyPr>
          <a:lstStyle>
            <a:lvl1pPr algn="ctr">
              <a:defRPr>
                <a:solidFill>
                  <a:srgbClr val="000000"/>
                </a:solidFill>
              </a:defRPr>
            </a:lvl1pPr>
          </a:lstStyle>
          <a:p>
            <a:r>
              <a:rPr lang="en-US" dirty="0"/>
              <a:t>Click icon to add picture</a:t>
            </a:r>
          </a:p>
        </p:txBody>
      </p:sp>
    </p:spTree>
    <p:extLst>
      <p:ext uri="{BB962C8B-B14F-4D97-AF65-F5344CB8AC3E}">
        <p14:creationId xmlns:p14="http://schemas.microsoft.com/office/powerpoint/2010/main" val="113510209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hart with caption">
    <p:bg>
      <p:bgPr>
        <a:solidFill>
          <a:srgbClr val="F4F3F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466045"/>
            <a:ext cx="11025188"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layout examples</a:t>
            </a:r>
          </a:p>
        </p:txBody>
      </p:sp>
      <p:sp>
        <p:nvSpPr>
          <p:cNvPr id="5" name="Chart Placeholder 6">
            <a:extLst>
              <a:ext uri="{FF2B5EF4-FFF2-40B4-BE49-F238E27FC236}">
                <a16:creationId xmlns:a16="http://schemas.microsoft.com/office/drawing/2014/main" id="{D9638BF3-12D1-2694-0190-0AB19FCB5432}"/>
              </a:ext>
            </a:extLst>
          </p:cNvPr>
          <p:cNvSpPr>
            <a:spLocks noGrp="1"/>
          </p:cNvSpPr>
          <p:nvPr>
            <p:ph type="chart" sz="quarter" idx="21"/>
          </p:nvPr>
        </p:nvSpPr>
        <p:spPr>
          <a:xfrm>
            <a:off x="584200"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6" name="Text Placeholder 4">
            <a:extLst>
              <a:ext uri="{FF2B5EF4-FFF2-40B4-BE49-F238E27FC236}">
                <a16:creationId xmlns:a16="http://schemas.microsoft.com/office/drawing/2014/main" id="{9FDA6635-EE72-35BC-5065-7C47B07E2AF7}"/>
              </a:ext>
            </a:extLst>
          </p:cNvPr>
          <p:cNvSpPr>
            <a:spLocks noGrp="1"/>
          </p:cNvSpPr>
          <p:nvPr>
            <p:ph type="body" sz="quarter" idx="12" hasCustomPrompt="1"/>
          </p:nvPr>
        </p:nvSpPr>
        <p:spPr>
          <a:xfrm>
            <a:off x="584201" y="5973763"/>
            <a:ext cx="3474720" cy="307777"/>
          </a:xfrm>
          <a:prstGeom prst="rect">
            <a:avLst/>
          </a:prstGeom>
        </p:spPr>
        <p:txBody>
          <a:bodyPr lIns="0" tIns="0" rIns="0" bIns="0"/>
          <a:lstStyle>
            <a:lvl1pPr marL="0" indent="0">
              <a:lnSpc>
                <a:spcPts val="1200"/>
              </a:lnSpc>
              <a:spcBef>
                <a:spcPts val="900"/>
              </a:spcBef>
              <a:buFont typeface="Arial" panose="020B0604020202020204" pitchFamily="34" charset="0"/>
              <a:buNone/>
              <a:defRPr sz="1000" b="0" i="0" spc="0">
                <a:solidFill>
                  <a:srgbClr val="000000"/>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7" name="Text Placeholder 4">
            <a:extLst>
              <a:ext uri="{FF2B5EF4-FFF2-40B4-BE49-F238E27FC236}">
                <a16:creationId xmlns:a16="http://schemas.microsoft.com/office/drawing/2014/main" id="{426EF772-758C-C1A7-A309-173E2AB9C395}"/>
              </a:ext>
            </a:extLst>
          </p:cNvPr>
          <p:cNvSpPr>
            <a:spLocks noGrp="1"/>
          </p:cNvSpPr>
          <p:nvPr>
            <p:ph type="body" sz="quarter" idx="18" hasCustomPrompt="1"/>
          </p:nvPr>
        </p:nvSpPr>
        <p:spPr>
          <a:xfrm>
            <a:off x="4358640"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9" name="Chart Placeholder 6">
            <a:extLst>
              <a:ext uri="{FF2B5EF4-FFF2-40B4-BE49-F238E27FC236}">
                <a16:creationId xmlns:a16="http://schemas.microsoft.com/office/drawing/2014/main" id="{C01D8C54-5478-2BF6-769F-9F0FC6FB57EA}"/>
              </a:ext>
            </a:extLst>
          </p:cNvPr>
          <p:cNvSpPr>
            <a:spLocks noGrp="1"/>
          </p:cNvSpPr>
          <p:nvPr>
            <p:ph type="chart" sz="quarter" idx="22"/>
          </p:nvPr>
        </p:nvSpPr>
        <p:spPr>
          <a:xfrm>
            <a:off x="4358641"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11" name="Chart Placeholder 6">
            <a:extLst>
              <a:ext uri="{FF2B5EF4-FFF2-40B4-BE49-F238E27FC236}">
                <a16:creationId xmlns:a16="http://schemas.microsoft.com/office/drawing/2014/main" id="{657835EA-5000-4043-FCC9-D8A17E147B1F}"/>
              </a:ext>
            </a:extLst>
          </p:cNvPr>
          <p:cNvSpPr>
            <a:spLocks noGrp="1"/>
          </p:cNvSpPr>
          <p:nvPr>
            <p:ph type="chart" sz="quarter" idx="23"/>
          </p:nvPr>
        </p:nvSpPr>
        <p:spPr>
          <a:xfrm>
            <a:off x="8132064" y="1989614"/>
            <a:ext cx="3474720" cy="3605213"/>
          </a:xfrm>
          <a:prstGeom prst="rect">
            <a:avLst/>
          </a:prstGeom>
        </p:spPr>
        <p:txBody>
          <a:bodyPr anchor="ctr">
            <a:noAutofit/>
          </a:bodyPr>
          <a:lstStyle>
            <a:lvl1pPr marL="0" indent="0" algn="ctr">
              <a:buNone/>
              <a:defRPr sz="2400">
                <a:solidFill>
                  <a:srgbClr val="000000"/>
                </a:solidFill>
              </a:defRPr>
            </a:lvl1pPr>
          </a:lstStyle>
          <a:p>
            <a:r>
              <a:rPr lang="en-US" dirty="0"/>
              <a:t>Click icon to add chart</a:t>
            </a:r>
          </a:p>
        </p:txBody>
      </p:sp>
      <p:sp>
        <p:nvSpPr>
          <p:cNvPr id="12" name="Text Placeholder 3">
            <a:extLst>
              <a:ext uri="{FF2B5EF4-FFF2-40B4-BE49-F238E27FC236}">
                <a16:creationId xmlns:a16="http://schemas.microsoft.com/office/drawing/2014/main" id="{D11E6A22-8ABF-B71A-3401-3376773ED9AC}"/>
              </a:ext>
            </a:extLst>
          </p:cNvPr>
          <p:cNvSpPr>
            <a:spLocks noGrp="1"/>
          </p:cNvSpPr>
          <p:nvPr>
            <p:ph type="body" sz="quarter" idx="24" hasCustomPrompt="1"/>
          </p:nvPr>
        </p:nvSpPr>
        <p:spPr>
          <a:xfrm>
            <a:off x="584200"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3" name="Text Placeholder 3">
            <a:extLst>
              <a:ext uri="{FF2B5EF4-FFF2-40B4-BE49-F238E27FC236}">
                <a16:creationId xmlns:a16="http://schemas.microsoft.com/office/drawing/2014/main" id="{608861AB-092C-6472-7C72-ED6E47461F7C}"/>
              </a:ext>
            </a:extLst>
          </p:cNvPr>
          <p:cNvSpPr>
            <a:spLocks noGrp="1"/>
          </p:cNvSpPr>
          <p:nvPr>
            <p:ph type="body" sz="quarter" idx="25" hasCustomPrompt="1"/>
          </p:nvPr>
        </p:nvSpPr>
        <p:spPr>
          <a:xfrm>
            <a:off x="4369751"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4" name="Text Placeholder 3">
            <a:extLst>
              <a:ext uri="{FF2B5EF4-FFF2-40B4-BE49-F238E27FC236}">
                <a16:creationId xmlns:a16="http://schemas.microsoft.com/office/drawing/2014/main" id="{000561FE-DBFA-4AC4-AFCD-6B19B0C28254}"/>
              </a:ext>
            </a:extLst>
          </p:cNvPr>
          <p:cNvSpPr>
            <a:spLocks noGrp="1"/>
          </p:cNvSpPr>
          <p:nvPr>
            <p:ph type="body" sz="quarter" idx="26" hasCustomPrompt="1"/>
          </p:nvPr>
        </p:nvSpPr>
        <p:spPr>
          <a:xfrm>
            <a:off x="8132063" y="5783263"/>
            <a:ext cx="3474720" cy="153888"/>
          </a:xfrm>
          <a:prstGeom prst="rect">
            <a:avLst/>
          </a:prstGeom>
        </p:spPr>
        <p:txBody>
          <a:bodyPr tIns="0"/>
          <a:lstStyle>
            <a:lvl1pPr marL="0" indent="0">
              <a:buNone/>
              <a:defRPr lang="en-US" sz="100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4">
            <a:extLst>
              <a:ext uri="{FF2B5EF4-FFF2-40B4-BE49-F238E27FC236}">
                <a16:creationId xmlns:a16="http://schemas.microsoft.com/office/drawing/2014/main" id="{ABB165B4-FDFD-ADBC-4A1C-58CA8748A55C}"/>
              </a:ext>
            </a:extLst>
          </p:cNvPr>
          <p:cNvSpPr>
            <a:spLocks noGrp="1"/>
          </p:cNvSpPr>
          <p:nvPr>
            <p:ph type="body" sz="quarter" idx="27" hasCustomPrompt="1"/>
          </p:nvPr>
        </p:nvSpPr>
        <p:spPr>
          <a:xfrm>
            <a:off x="8132063" y="5973763"/>
            <a:ext cx="3474720" cy="307777"/>
          </a:xfrm>
          <a:prstGeom prst="rect">
            <a:avLst/>
          </a:prstGeom>
        </p:spPr>
        <p:txBody>
          <a:bodyPr vert="horz" wrap="square" lIns="0" tIns="0" rIns="0" bIns="0" rtlCol="0">
            <a:spAutoFit/>
          </a:bodyPr>
          <a:lstStyle>
            <a:lvl1pPr marL="0" indent="0">
              <a:buNone/>
              <a:tabLst/>
              <a:defRPr lang="en-US" sz="1000" b="0" i="0" spc="0" dirty="0" smtClean="0">
                <a:solidFill>
                  <a:srgbClr val="000000"/>
                </a:solidFill>
                <a:latin typeface="+mn-lt"/>
              </a:defRPr>
            </a:lvl1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90853783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
    <p:bg>
      <p:bgPr>
        <a:solidFill>
          <a:srgbClr val="F4F3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1098-5BDB-3A14-0BC4-F3DC4A76BABB}"/>
              </a:ext>
            </a:extLst>
          </p:cNvPr>
          <p:cNvSpPr>
            <a:spLocks noGrp="1"/>
          </p:cNvSpPr>
          <p:nvPr>
            <p:ph type="title" hasCustomPrompt="1"/>
          </p:nvPr>
        </p:nvSpPr>
        <p:spPr/>
        <p:txBody>
          <a:bodyPr/>
          <a:lstStyle>
            <a:lvl1pPr>
              <a:defRPr/>
            </a:lvl1pPr>
          </a:lstStyle>
          <a:p>
            <a:r>
              <a:rPr lang="en-US"/>
              <a:t>Table layout</a:t>
            </a:r>
          </a:p>
        </p:txBody>
      </p:sp>
      <p:sp>
        <p:nvSpPr>
          <p:cNvPr id="4" name="Table Placeholder 3">
            <a:extLst>
              <a:ext uri="{FF2B5EF4-FFF2-40B4-BE49-F238E27FC236}">
                <a16:creationId xmlns:a16="http://schemas.microsoft.com/office/drawing/2014/main" id="{6DAF7D07-1867-0A94-96A1-88DE5F76DCC0}"/>
              </a:ext>
            </a:extLst>
          </p:cNvPr>
          <p:cNvSpPr>
            <a:spLocks noGrp="1"/>
          </p:cNvSpPr>
          <p:nvPr>
            <p:ph type="tbl" sz="quarter" idx="10"/>
          </p:nvPr>
        </p:nvSpPr>
        <p:spPr>
          <a:xfrm>
            <a:off x="584201" y="2201863"/>
            <a:ext cx="11025188" cy="4067176"/>
          </a:xfrm>
          <a:prstGeom prst="rect">
            <a:avLst/>
          </a:prstGeom>
        </p:spPr>
        <p:txBody>
          <a:bodyPr anchor="ctr" anchorCtr="0"/>
          <a:lstStyle>
            <a:lvl1pPr algn="ctr">
              <a:defRPr/>
            </a:lvl1pPr>
          </a:lstStyle>
          <a:p>
            <a:r>
              <a:rPr lang="en-US" dirty="0"/>
              <a:t>Click icon to add table</a:t>
            </a:r>
          </a:p>
        </p:txBody>
      </p:sp>
    </p:spTree>
    <p:extLst>
      <p:ext uri="{BB962C8B-B14F-4D97-AF65-F5344CB8AC3E}">
        <p14:creationId xmlns:p14="http://schemas.microsoft.com/office/powerpoint/2010/main" val="270921534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68FF295-4867-A99B-E458-6E9396360BC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1163637" y="850900"/>
            <a:ext cx="7256463" cy="3238500"/>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spTree>
    <p:extLst>
      <p:ext uri="{BB962C8B-B14F-4D97-AF65-F5344CB8AC3E}">
        <p14:creationId xmlns:p14="http://schemas.microsoft.com/office/powerpoint/2010/main" val="696504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C7D666-BCD6-C322-9710-8EA204E6238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1" y="0"/>
            <a:ext cx="12191996" cy="685799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524957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8547960" y="2099733"/>
            <a:ext cx="2863181" cy="286318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dirty="0"/>
          </a:p>
          <a:p>
            <a:r>
              <a:rPr lang="en-US" dirty="0"/>
              <a:t>Drag &amp; drop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661162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95A0AA-74F0-F906-FF6C-5C3C4846A891}"/>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8" name="Picture 7" descr="Quotation marks">
            <a:extLst>
              <a:ext uri="{FF2B5EF4-FFF2-40B4-BE49-F238E27FC236}">
                <a16:creationId xmlns:a16="http://schemas.microsoft.com/office/drawing/2014/main" id="{04EC2229-8FBE-426A-CDA3-79B76E4E64E9}"/>
              </a:ext>
            </a:extLst>
          </p:cNvPr>
          <p:cNvPicPr>
            <a:picLocks noChangeAspect="1"/>
          </p:cNvPicPr>
          <p:nvPr userDrawn="1"/>
        </p:nvPicPr>
        <p:blipFill>
          <a:blip r:embed="rId3"/>
          <a:stretch>
            <a:fillRect/>
          </a:stretch>
        </p:blipFill>
        <p:spPr bwMode="black">
          <a:xfrm>
            <a:off x="549201" y="1033463"/>
            <a:ext cx="1555824" cy="1392940"/>
          </a:xfrm>
          <a:prstGeom prst="rect">
            <a:avLst/>
          </a:prstGeom>
        </p:spPr>
      </p:pic>
    </p:spTree>
    <p:extLst>
      <p:ext uri="{BB962C8B-B14F-4D97-AF65-F5344CB8AC3E}">
        <p14:creationId xmlns:p14="http://schemas.microsoft.com/office/powerpoint/2010/main" val="1225605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Quote slide">
    <p:bg>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EE79450-F76B-B7C6-BF65-EFBA04ADB473}"/>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40" y="3172"/>
            <a:ext cx="12180719" cy="6851655"/>
          </a:xfrm>
          <a:prstGeom prst="rect">
            <a:avLst/>
          </a:prstGeom>
        </p:spPr>
      </p:pic>
      <p:sp>
        <p:nvSpPr>
          <p:cNvPr id="9" name="Text Placeholder 4">
            <a:extLst>
              <a:ext uri="{FF2B5EF4-FFF2-40B4-BE49-F238E27FC236}">
                <a16:creationId xmlns:a16="http://schemas.microsoft.com/office/drawing/2014/main" id="{A7C05C3C-EB57-9CE3-8D71-4524D615C665}"/>
              </a:ext>
            </a:extLst>
          </p:cNvPr>
          <p:cNvSpPr>
            <a:spLocks noGrp="1"/>
          </p:cNvSpPr>
          <p:nvPr>
            <p:ph type="body" sz="quarter" idx="12" hasCustomPrompt="1"/>
          </p:nvPr>
        </p:nvSpPr>
        <p:spPr>
          <a:xfrm>
            <a:off x="2482850"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j-lt"/>
              </a:defRPr>
            </a:lvl1pPr>
          </a:lstStyle>
          <a:p>
            <a:pPr lvl="0"/>
            <a:r>
              <a:rPr lang="en-US"/>
              <a:t>Name attribute</a:t>
            </a:r>
          </a:p>
        </p:txBody>
      </p:sp>
      <p:sp>
        <p:nvSpPr>
          <p:cNvPr id="10" name="Text Placeholder 4">
            <a:extLst>
              <a:ext uri="{FF2B5EF4-FFF2-40B4-BE49-F238E27FC236}">
                <a16:creationId xmlns:a16="http://schemas.microsoft.com/office/drawing/2014/main" id="{A0CDB07D-2FEA-8773-9F92-922A8CE70D0E}"/>
              </a:ext>
            </a:extLst>
          </p:cNvPr>
          <p:cNvSpPr>
            <a:spLocks noGrp="1"/>
          </p:cNvSpPr>
          <p:nvPr>
            <p:ph type="body" sz="quarter" idx="13" hasCustomPrompt="1"/>
          </p:nvPr>
        </p:nvSpPr>
        <p:spPr>
          <a:xfrm>
            <a:off x="2482850"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bg1"/>
                </a:solidFill>
                <a:latin typeface="+mn-lt"/>
              </a:defRPr>
            </a:lvl1pPr>
          </a:lstStyle>
          <a:p>
            <a:pPr lvl="0"/>
            <a:r>
              <a:rPr lang="en-US"/>
              <a:t>Job title or another attribute</a:t>
            </a:r>
          </a:p>
        </p:txBody>
      </p:sp>
      <p:sp>
        <p:nvSpPr>
          <p:cNvPr id="3" name="Title 2">
            <a:extLst>
              <a:ext uri="{FF2B5EF4-FFF2-40B4-BE49-F238E27FC236}">
                <a16:creationId xmlns:a16="http://schemas.microsoft.com/office/drawing/2014/main" id="{893AADA0-6CA3-9903-2ECD-86BEBBEE6411}"/>
              </a:ext>
            </a:extLst>
          </p:cNvPr>
          <p:cNvSpPr>
            <a:spLocks noGrp="1"/>
          </p:cNvSpPr>
          <p:nvPr>
            <p:ph type="title"/>
          </p:nvPr>
        </p:nvSpPr>
        <p:spPr>
          <a:xfrm>
            <a:off x="2482850" y="1177602"/>
            <a:ext cx="7256463" cy="2911798"/>
          </a:xfrm>
        </p:spPr>
        <p:txBody>
          <a:bodyPr anchor="b" anchorCtr="0">
            <a:normAutofit/>
          </a:bodyPr>
          <a:lstStyle>
            <a:lvl1pPr>
              <a:lnSpc>
                <a:spcPct val="90000"/>
              </a:lnSpc>
              <a:defRPr sz="3600">
                <a:solidFill>
                  <a:schemeClr val="bg1"/>
                </a:solidFill>
                <a:latin typeface="+mj-lt"/>
              </a:defRPr>
            </a:lvl1pPr>
          </a:lstStyle>
          <a:p>
            <a:r>
              <a:rPr lang="en-US"/>
              <a:t>Click to edit Master title style</a:t>
            </a:r>
          </a:p>
        </p:txBody>
      </p:sp>
      <p:pic>
        <p:nvPicPr>
          <p:cNvPr id="11" name="Picture 10" descr="Quotation marks">
            <a:extLst>
              <a:ext uri="{FF2B5EF4-FFF2-40B4-BE49-F238E27FC236}">
                <a16:creationId xmlns:a16="http://schemas.microsoft.com/office/drawing/2014/main" id="{3425CD53-2A7D-2007-E862-FDADC36307A1}"/>
              </a:ext>
            </a:extLst>
          </p:cNvPr>
          <p:cNvPicPr>
            <a:picLocks noChangeAspect="1"/>
          </p:cNvPicPr>
          <p:nvPr userDrawn="1"/>
        </p:nvPicPr>
        <p:blipFill>
          <a:blip r:embed="rId3"/>
          <a:srcRect/>
          <a:stretch/>
        </p:blipFill>
        <p:spPr bwMode="black">
          <a:xfrm>
            <a:off x="564441" y="1042185"/>
            <a:ext cx="1271081" cy="1132055"/>
          </a:xfrm>
          <a:prstGeom prst="rect">
            <a:avLst/>
          </a:prstGeom>
        </p:spPr>
      </p:pic>
    </p:spTree>
    <p:extLst>
      <p:ext uri="{BB962C8B-B14F-4D97-AF65-F5344CB8AC3E}">
        <p14:creationId xmlns:p14="http://schemas.microsoft.com/office/powerpoint/2010/main" val="2229661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8C42C5-9D1B-8547-8199-B0D8C17707CB}"/>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5" y="3091208"/>
            <a:ext cx="4773168"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49280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emo slide 1">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6AA0B9-027D-8539-FF20-AFB01D1F7528}"/>
              </a:ext>
              <a:ext uri="{C183D7F6-B498-43B3-948B-1728B52AA6E4}">
                <adec:decorative xmlns:adec="http://schemas.microsoft.com/office/drawing/2017/decorative" val="1"/>
              </a:ext>
            </a:extLst>
          </p:cNvPr>
          <p:cNvPicPr>
            <a:picLocks noChangeAspect="1"/>
          </p:cNvPicPr>
          <p:nvPr userDrawn="1"/>
        </p:nvPicPr>
        <p:blipFill rotWithShape="1">
          <a:blip r:embed="rId2">
            <a:alphaModFix/>
          </a:blip>
          <a:srcRect r="19824"/>
          <a:stretch/>
        </p:blipFill>
        <p:spPr>
          <a:xfrm>
            <a:off x="2417010" y="0"/>
            <a:ext cx="9774990"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54744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2D5FC56-4517-D1AD-EA54-49ECDFA7612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76596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A79DAA2-FFF6-E1D5-7BF6-E98C822B2F5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4772847"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47728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703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3">
    <p:bg bwMode="gray">
      <p:bgPr>
        <a:solidFill>
          <a:schemeClr val="tx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756D10-0030-D9D3-52FE-13D839CE63BE}"/>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91208"/>
            <a:ext cx="8542742" cy="4431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900961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3">
    <p:bg bwMode="gray">
      <p:bgPr>
        <a:solidFill>
          <a:schemeClr val="tx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84A2250-4B7E-6E63-E698-996FB39D2C1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1999" cy="6858000"/>
          </a:xfrm>
          <a:prstGeom prst="rect">
            <a:avLst/>
          </a:prstGeom>
        </p:spPr>
      </p:pic>
      <p:sp>
        <p:nvSpPr>
          <p:cNvPr id="2" name="Title 1"/>
          <p:cNvSpPr>
            <a:spLocks noGrp="1"/>
          </p:cNvSpPr>
          <p:nvPr>
            <p:ph type="title" hasCustomPrompt="1"/>
          </p:nvPr>
        </p:nvSpPr>
        <p:spPr>
          <a:xfrm>
            <a:off x="585216" y="3088623"/>
            <a:ext cx="9144000" cy="443198"/>
          </a:xfrm>
          <a:noFill/>
        </p:spPr>
        <p:txBody>
          <a:bodyPr lIns="0" tIns="0" rIns="0" bIns="0" anchor="b" anchorCtr="0">
            <a:spAutoFit/>
          </a:bodyPr>
          <a:lstStyle>
            <a:lvl1pPr algn="l" defTabSz="932742" rtl="0" eaLnBrk="1" latinLnBrk="0" hangingPunct="1">
              <a:lnSpc>
                <a:spcPct val="90000"/>
              </a:lnSpc>
              <a:spcBef>
                <a:spcPct val="0"/>
              </a:spcBef>
              <a:buNone/>
              <a:defRPr lang="en-US" sz="3200" b="0" kern="1200" cap="none" spc="-50" baseline="0" dirty="0">
                <a:ln w="3175">
                  <a:noFill/>
                </a:ln>
                <a:solidFill>
                  <a:schemeClr val="accent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911753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9102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29" orient="horz" pos="1272">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711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5">
    <p:bg>
      <p:bgPr>
        <a:solidFill>
          <a:schemeClr val="bg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83A552F5-A279-E01D-8684-06A66C8E3A38}"/>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425541"/>
            <a:ext cx="4419602"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4" y="3962400"/>
            <a:ext cx="4419602"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
        <p:nvSpPr>
          <p:cNvPr id="7" name="Picture Placeholder" descr="This photo is a 'placeholder' only. Drag or drop your photo here, or click and tap the center to insert a photo.">
            <a:extLst>
              <a:ext uri="{FF2B5EF4-FFF2-40B4-BE49-F238E27FC236}">
                <a16:creationId xmlns:a16="http://schemas.microsoft.com/office/drawing/2014/main" id="{A02A72DD-8168-61B6-9FF1-1DF8840DE8A9}"/>
              </a:ext>
            </a:extLst>
          </p:cNvPr>
          <p:cNvSpPr>
            <a:spLocks noGrp="1"/>
          </p:cNvSpPr>
          <p:nvPr>
            <p:ph type="pic" sz="quarter" idx="14"/>
          </p:nvPr>
        </p:nvSpPr>
        <p:spPr bwMode="ltGray">
          <a:xfrm>
            <a:off x="6066182" y="1209017"/>
            <a:ext cx="4419601" cy="4419601"/>
          </a:xfrm>
          <a:prstGeom prst="roundRect">
            <a:avLst>
              <a:gd name="adj" fmla="val 21738"/>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endParaRPr lang="en-US" dirty="0"/>
          </a:p>
          <a:p>
            <a:r>
              <a:rPr lang="en-US" dirty="0"/>
              <a:t>Drag &amp; drop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3047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6" name="Title 1">
            <a:extLst>
              <a:ext uri="{FF2B5EF4-FFF2-40B4-BE49-F238E27FC236}">
                <a16:creationId xmlns:a16="http://schemas.microsoft.com/office/drawing/2014/main" id="{08079CCE-8626-53E5-1C9C-E9081D2B67CD}"/>
              </a:ext>
            </a:extLst>
          </p:cNvPr>
          <p:cNvSpPr>
            <a:spLocks noGrp="1"/>
          </p:cNvSpPr>
          <p:nvPr>
            <p:ph type="title"/>
          </p:nvPr>
        </p:nvSpPr>
        <p:spPr>
          <a:xfrm>
            <a:off x="4255769" y="1769814"/>
            <a:ext cx="550468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
        <p:nvSpPr>
          <p:cNvPr id="7" name="Text Placeholder 4">
            <a:extLst>
              <a:ext uri="{FF2B5EF4-FFF2-40B4-BE49-F238E27FC236}">
                <a16:creationId xmlns:a16="http://schemas.microsoft.com/office/drawing/2014/main" id="{8845B3A2-DAC2-0B7B-1866-377A5A244AC2}"/>
              </a:ext>
            </a:extLst>
          </p:cNvPr>
          <p:cNvSpPr>
            <a:spLocks noGrp="1"/>
          </p:cNvSpPr>
          <p:nvPr>
            <p:ph type="body" sz="quarter" idx="12" hasCustomPrompt="1"/>
          </p:nvPr>
        </p:nvSpPr>
        <p:spPr>
          <a:xfrm>
            <a:off x="585216" y="1572227"/>
            <a:ext cx="3361943" cy="553998"/>
          </a:xfrm>
          <a:noFill/>
        </p:spPr>
        <p:txBody>
          <a:bodyPr wrap="square" lIns="0" tIns="0" rIns="0" bIns="0">
            <a:spAutoFit/>
          </a:bodyPr>
          <a:lstStyle>
            <a:lvl1pPr marL="0" indent="0" algn="l"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Tree>
    <p:extLst>
      <p:ext uri="{BB962C8B-B14F-4D97-AF65-F5344CB8AC3E}">
        <p14:creationId xmlns:p14="http://schemas.microsoft.com/office/powerpoint/2010/main" val="12092705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1272">
          <p15:clr>
            <a:srgbClr val="FBAE40"/>
          </p15:clr>
        </p15:guide>
        <p15:guide id="3" orient="horz" pos="91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10" name="Text Placeholder 4">
            <a:extLst>
              <a:ext uri="{FF2B5EF4-FFF2-40B4-BE49-F238E27FC236}">
                <a16:creationId xmlns:a16="http://schemas.microsoft.com/office/drawing/2014/main" id="{4F0F127D-8512-846C-2C30-5A85666BF445}"/>
              </a:ext>
            </a:extLst>
          </p:cNvPr>
          <p:cNvSpPr>
            <a:spLocks noGrp="1"/>
          </p:cNvSpPr>
          <p:nvPr>
            <p:ph type="body" sz="quarter" idx="12" hasCustomPrompt="1"/>
          </p:nvPr>
        </p:nvSpPr>
        <p:spPr>
          <a:xfrm>
            <a:off x="6090921" y="4612614"/>
            <a:ext cx="5524500" cy="553998"/>
          </a:xfrm>
          <a:noFill/>
        </p:spPr>
        <p:txBody>
          <a:bodyPr wrap="square" lIns="0" tIns="0" rIns="0" bIns="0">
            <a:spAutoFit/>
          </a:bodyPr>
          <a:lstStyle>
            <a:lvl1pPr marL="0" indent="0" algn="r" defTabSz="457200" rtl="0" eaLnBrk="1" latinLnBrk="0" hangingPunct="1">
              <a:lnSpc>
                <a:spcPct val="100000"/>
              </a:lnSpc>
              <a:spcBef>
                <a:spcPct val="0"/>
              </a:spcBef>
              <a:spcAft>
                <a:spcPts val="0"/>
              </a:spcAft>
              <a:buFont typeface="Arial" panose="020B0604020202020204" pitchFamily="34" charset="0"/>
              <a:buNone/>
              <a:defRPr lang="en-US" sz="3600" b="0" kern="1200" cap="none" spc="-50" baseline="0" dirty="0">
                <a:ln w="3175">
                  <a:noFill/>
                </a:ln>
                <a:solidFill>
                  <a:schemeClr val="accent1"/>
                </a:solidFill>
                <a:effectLst/>
                <a:latin typeface="+mj-lt"/>
                <a:ea typeface="+mn-ea"/>
                <a:cs typeface="Segoe UI" panose="020B0502040204020203" pitchFamily="34" charset="0"/>
              </a:defRPr>
            </a:lvl1pPr>
          </a:lstStyle>
          <a:p>
            <a:pPr lvl="0"/>
            <a:r>
              <a:rPr lang="en-US"/>
              <a:t>Thank you.</a:t>
            </a: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7A38A2C9-D8C3-D252-BC8C-25222F314054}"/>
              </a:ext>
            </a:extLst>
          </p:cNvPr>
          <p:cNvSpPr>
            <a:spLocks noGrp="1"/>
          </p:cNvSpPr>
          <p:nvPr>
            <p:ph type="title"/>
          </p:nvPr>
        </p:nvSpPr>
        <p:spPr>
          <a:xfrm>
            <a:off x="588263" y="1766555"/>
            <a:ext cx="5502658" cy="307777"/>
          </a:xfrm>
        </p:spPr>
        <p:txBody>
          <a:bodyPr/>
          <a:lstStyle>
            <a:lvl1pPr marL="0" algn="l" defTabSz="457200" rtl="0" eaLnBrk="1" latinLnBrk="0" hangingPunct="1">
              <a:lnSpc>
                <a:spcPct val="100000"/>
              </a:lnSpc>
              <a:spcBef>
                <a:spcPct val="0"/>
              </a:spcBef>
              <a:buNone/>
              <a:defRPr lang="en-US" sz="2000" b="0" kern="1200" cap="none" spc="-50" baseline="0" dirty="0">
                <a:ln w="3175">
                  <a:noFill/>
                </a:ln>
                <a:solidFill>
                  <a:schemeClr val="bg1"/>
                </a:solidFill>
                <a:effectLst/>
                <a:latin typeface="+mn-lt"/>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118374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orient="horz" pos="912">
          <p15:clr>
            <a:srgbClr val="FBAE40"/>
          </p15:clr>
        </p15:guide>
        <p15:guide id="3" orient="horz" pos="127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tx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bg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65B203D6-28D8-49EF-2E9F-2825A9C395D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8" name="Title 1">
            <a:extLst>
              <a:ext uri="{FF2B5EF4-FFF2-40B4-BE49-F238E27FC236}">
                <a16:creationId xmlns:a16="http://schemas.microsoft.com/office/drawing/2014/main" id="{4F8C85E6-DBED-FCF3-8B7D-1F82C6DBBCB7}"/>
              </a:ext>
            </a:extLst>
          </p:cNvPr>
          <p:cNvSpPr>
            <a:spLocks noGrp="1"/>
          </p:cNvSpPr>
          <p:nvPr>
            <p:ph type="title"/>
          </p:nvPr>
        </p:nvSpPr>
        <p:spPr>
          <a:xfrm>
            <a:off x="588263" y="1845276"/>
            <a:ext cx="11018520" cy="553998"/>
          </a:xfrm>
        </p:spPr>
        <p:txBody>
          <a:bodyPr/>
          <a:lstStyle>
            <a:lvl1pPr marL="0" algn="l" defTabSz="457200" rtl="0" eaLnBrk="1" latinLnBrk="0" hangingPunct="1">
              <a:defRPr lang="en-US" sz="3600" b="1" kern="1200" dirty="0">
                <a:gradFill>
                  <a:gsLst>
                    <a:gs pos="0">
                      <a:srgbClr val="FF5C39"/>
                    </a:gs>
                    <a:gs pos="100000">
                      <a:srgbClr val="C73ECC"/>
                    </a:gs>
                  </a:gsLst>
                  <a:lin ang="3900000" scaled="0"/>
                </a:gradFill>
                <a:latin typeface="Segoe UI" panose="020B0502040204020203" pitchFamily="34" charset="0"/>
                <a:ea typeface="+mn-ea"/>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0259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1286506"/>
          </a:xfrm>
        </p:spPr>
        <p:txBody>
          <a:bodyPr>
            <a:spAutoFit/>
          </a:bodyPr>
          <a:lstStyle>
            <a:lvl1pPr>
              <a:defRPr sz="2000">
                <a:latin typeface="+mn-lt"/>
              </a:defRPr>
            </a:lvl1pPr>
            <a:lvl2pPr>
              <a:defRPr sz="1600">
                <a:latin typeface="+mn-lt"/>
              </a:defRPr>
            </a:lvl2pPr>
            <a:lvl3pPr>
              <a:defRPr sz="1400">
                <a:latin typeface="+mn-lt"/>
              </a:defRPr>
            </a:lvl3pPr>
            <a:lvl4pPr>
              <a:defRPr sz="1200">
                <a:latin typeface="+mn-lt"/>
              </a:defRPr>
            </a:lvl4pPr>
            <a:lvl5pPr>
              <a:defRPr sz="11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059642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339337" cy="1107996"/>
          </a:xfrm>
        </p:spPr>
        <p:txBody>
          <a:bodyPr wrap="square" anchor="b" anchorCtr="0">
            <a:spAutoFit/>
          </a:bodyPr>
          <a:lst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2043" y="4260778"/>
            <a:ext cx="4335897"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MS logo gray - EMF" descr="Microsoft logo, gray text version">
            <a:extLst>
              <a:ext uri="{FF2B5EF4-FFF2-40B4-BE49-F238E27FC236}">
                <a16:creationId xmlns:a16="http://schemas.microsoft.com/office/drawing/2014/main" id="{418948DF-F884-6F7D-BBB8-7CABA6572847}"/>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9C6438B-8AA6-6FF8-579B-E6859D9CFF89}"/>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cxnSp>
        <p:nvCxnSpPr>
          <p:cNvPr id="8" name="Straight Connector 7">
            <a:extLst>
              <a:ext uri="{FF2B5EF4-FFF2-40B4-BE49-F238E27FC236}">
                <a16:creationId xmlns:a16="http://schemas.microsoft.com/office/drawing/2014/main" id="{D9E5E791-B100-3AA7-21F7-E48EDD0B5D63}"/>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rgbClr val="FFA38B"/>
                </a:gs>
                <a:gs pos="97531">
                  <a:srgbClr val="8DC8E8"/>
                </a:gs>
                <a:gs pos="65000">
                  <a:srgbClr val="CD9BCF"/>
                </a:gs>
                <a:gs pos="34000">
                  <a:srgbClr val="FFB3BB"/>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4705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theme" Target="../theme/theme1.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06252971"/>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739" r:id="rId49"/>
    <p:sldLayoutId id="2147483740" r:id="rId50"/>
    <p:sldLayoutId id="2147483741" r:id="rId51"/>
    <p:sldLayoutId id="2147483742" r:id="rId52"/>
    <p:sldLayoutId id="2147483743" r:id="rId53"/>
    <p:sldLayoutId id="2147483744" r:id="rId54"/>
    <p:sldLayoutId id="2147483745" r:id="rId55"/>
    <p:sldLayoutId id="2147483746" r:id="rId56"/>
    <p:sldLayoutId id="2147483747" r:id="rId57"/>
    <p:sldLayoutId id="2147483748" r:id="rId58"/>
    <p:sldLayoutId id="2147483749" r:id="rId59"/>
    <p:sldLayoutId id="2147483750" r:id="rId60"/>
    <p:sldLayoutId id="2147483751" r:id="rId61"/>
    <p:sldLayoutId id="2147483752" r:id="rId62"/>
    <p:sldLayoutId id="2147483753" r:id="rId63"/>
    <p:sldLayoutId id="2147483754" r:id="rId64"/>
    <p:sldLayoutId id="2147483755" r:id="rId65"/>
    <p:sldLayoutId id="2147483756" r:id="rId66"/>
    <p:sldLayoutId id="2147483757" r:id="rId67"/>
    <p:sldLayoutId id="2147483758" r:id="rId68"/>
    <p:sldLayoutId id="2147483759" r:id="rId69"/>
    <p:sldLayoutId id="2147483760" r:id="rId70"/>
    <p:sldLayoutId id="2147483761" r:id="rId71"/>
    <p:sldLayoutId id="2147483762" r:id="rId72"/>
    <p:sldLayoutId id="2147483763" r:id="rId73"/>
    <p:sldLayoutId id="2147483764" r:id="rId74"/>
    <p:sldLayoutId id="2147483765" r:id="rId75"/>
    <p:sldLayoutId id="2147483766" r:id="rId76"/>
    <p:sldLayoutId id="2147483767" r:id="rId77"/>
    <p:sldLayoutId id="2147483768" r:id="rId78"/>
    <p:sldLayoutId id="2147483769" r:id="rId79"/>
    <p:sldLayoutId id="2147483770" r:id="rId80"/>
    <p:sldLayoutId id="2147483771" r:id="rId81"/>
    <p:sldLayoutId id="2147483772" r:id="rId82"/>
    <p:sldLayoutId id="2147483773" r:id="rId8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78.xml"/><Relationship Id="rId6" Type="http://schemas.openxmlformats.org/officeDocument/2006/relationships/image" Target="../media/image45.png"/><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78.xml"/><Relationship Id="rId5" Type="http://schemas.openxmlformats.org/officeDocument/2006/relationships/image" Target="../media/image45.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78.xml"/><Relationship Id="rId6" Type="http://schemas.openxmlformats.org/officeDocument/2006/relationships/image" Target="../media/image45.png"/><Relationship Id="rId5" Type="http://schemas.openxmlformats.org/officeDocument/2006/relationships/image" Target="../media/image50.png"/><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78.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73.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7.xml"/><Relationship Id="rId5" Type="http://schemas.openxmlformats.org/officeDocument/2006/relationships/image" Target="../media/image35.png"/><Relationship Id="rId4" Type="http://schemas.openxmlformats.org/officeDocument/2006/relationships/hyperlink" Target="https://copilot.microsoft.co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7.xml"/><Relationship Id="rId5" Type="http://schemas.openxmlformats.org/officeDocument/2006/relationships/image" Target="../media/image36.png"/><Relationship Id="rId4" Type="http://schemas.openxmlformats.org/officeDocument/2006/relationships/hyperlink" Target="https://aka.ms/explore-a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jpg"/><Relationship Id="rId2" Type="http://schemas.openxmlformats.org/officeDocument/2006/relationships/notesSlide" Target="../notesSlides/notesSlide4.xml"/><Relationship Id="rId1" Type="http://schemas.openxmlformats.org/officeDocument/2006/relationships/slideLayout" Target="../slideLayouts/slideLayout27.xml"/><Relationship Id="rId6" Type="http://schemas.openxmlformats.org/officeDocument/2006/relationships/image" Target="../media/image34.png"/><Relationship Id="rId5" Type="http://schemas.openxmlformats.org/officeDocument/2006/relationships/image" Target="../media/image39.png"/><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78.xml"/><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78.xml"/><Relationship Id="rId6" Type="http://schemas.openxmlformats.org/officeDocument/2006/relationships/image" Target="../media/image45.png"/><Relationship Id="rId5" Type="http://schemas.openxmlformats.org/officeDocument/2006/relationships/image" Target="../media/image48.png"/><Relationship Id="rId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0DB4D4-3292-7396-A2E2-9FDC4B1BF178}"/>
              </a:ext>
            </a:extLst>
          </p:cNvPr>
          <p:cNvSpPr>
            <a:spLocks noGrp="1"/>
          </p:cNvSpPr>
          <p:nvPr>
            <p:ph type="title"/>
          </p:nvPr>
        </p:nvSpPr>
        <p:spPr>
          <a:xfrm>
            <a:off x="588264" y="3295707"/>
            <a:ext cx="4419602" cy="677108"/>
          </a:xfrm>
        </p:spPr>
        <p:txBody>
          <a:bodyPr/>
          <a:lstStyle/>
          <a:p>
            <a:pPr>
              <a:buSzPct val="90000"/>
            </a:pPr>
            <a:r>
              <a:rPr lang="de-DE" sz="4400">
                <a:gradFill flip="none">
                  <a:gsLst>
                    <a:gs pos="0">
                      <a:srgbClr val="FF5C39"/>
                    </a:gs>
                    <a:gs pos="100000">
                      <a:srgbClr val="C73ECC"/>
                    </a:gs>
                  </a:gsLst>
                  <a:lin ang="10800000" scaled="1"/>
                  <a:tileRect/>
                </a:gradFill>
                <a:cs typeface="Segoe UI"/>
              </a:rPr>
              <a:t>Microsoft</a:t>
            </a:r>
          </a:p>
        </p:txBody>
      </p:sp>
      <p:sp>
        <p:nvSpPr>
          <p:cNvPr id="5" name="Text Placeholder 4">
            <a:extLst>
              <a:ext uri="{FF2B5EF4-FFF2-40B4-BE49-F238E27FC236}">
                <a16:creationId xmlns:a16="http://schemas.microsoft.com/office/drawing/2014/main" id="{D2AE263F-31E2-4BCA-866A-5D760018CE4A}"/>
              </a:ext>
            </a:extLst>
          </p:cNvPr>
          <p:cNvSpPr>
            <a:spLocks noGrp="1"/>
          </p:cNvSpPr>
          <p:nvPr>
            <p:ph type="body" sz="quarter" idx="12"/>
          </p:nvPr>
        </p:nvSpPr>
        <p:spPr>
          <a:xfrm>
            <a:off x="582044" y="4401678"/>
            <a:ext cx="4419602" cy="307777"/>
          </a:xfrm>
        </p:spPr>
        <p:txBody>
          <a:bodyPr/>
          <a:lstStyle/>
          <a:p>
            <a:r>
              <a:rPr lang="de-DE" sz="3200"/>
              <a:t>KI erkunden</a:t>
            </a:r>
          </a:p>
        </p:txBody>
      </p:sp>
      <p:sp>
        <p:nvSpPr>
          <p:cNvPr id="2" name="TextBox 1">
            <a:extLst>
              <a:ext uri="{FF2B5EF4-FFF2-40B4-BE49-F238E27FC236}">
                <a16:creationId xmlns:a16="http://schemas.microsoft.com/office/drawing/2014/main" id="{96DD32ED-CB90-AAEE-FE12-6DEAC0FDE367}"/>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pic>
        <p:nvPicPr>
          <p:cNvPr id="9" name="Picture Placeholder 8">
            <a:extLst>
              <a:ext uri="{FF2B5EF4-FFF2-40B4-BE49-F238E27FC236}">
                <a16:creationId xmlns:a16="http://schemas.microsoft.com/office/drawing/2014/main" id="{2C0B4FC7-A39C-A3B6-F44A-B2856DE11C57}"/>
              </a:ext>
            </a:extLst>
          </p:cNvPr>
          <p:cNvPicPr>
            <a:picLocks noGrp="1" noChangeAspect="1"/>
          </p:cNvPicPr>
          <p:nvPr>
            <p:ph type="pic" sz="quarter" idx="14"/>
          </p:nvPr>
        </p:nvPicPr>
        <p:blipFill>
          <a:blip r:embed="rId3"/>
          <a:srcRect l="643" r="643"/>
          <a:stretch/>
        </p:blipFill>
        <p:spPr/>
      </p:pic>
    </p:spTree>
    <p:extLst>
      <p:ext uri="{BB962C8B-B14F-4D97-AF65-F5344CB8AC3E}">
        <p14:creationId xmlns:p14="http://schemas.microsoft.com/office/powerpoint/2010/main" val="75114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81CE7D68-8D4F-A967-A23E-B643240A2795}"/>
              </a:ext>
              <a:ext uri="{C183D7F6-B498-43B3-948B-1728B52AA6E4}">
                <adec:decorative xmlns:adec="http://schemas.microsoft.com/office/drawing/2017/decorative" val="1"/>
              </a:ext>
            </a:extLst>
          </p:cNvPr>
          <p:cNvCxnSpPr>
            <a:cxnSpLocks/>
          </p:cNvCxnSpPr>
          <p:nvPr/>
        </p:nvCxnSpPr>
        <p:spPr>
          <a:xfrm>
            <a:off x="838492" y="608485"/>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E8B5B72B-F620-8BF4-4A7E-75E0AE4DB73E}"/>
              </a:ext>
              <a:ext uri="{C183D7F6-B498-43B3-948B-1728B52AA6E4}">
                <adec:decorative xmlns:adec="http://schemas.microsoft.com/office/drawing/2017/decorative" val="1"/>
              </a:ext>
            </a:extLst>
          </p:cNvPr>
          <p:cNvPicPr>
            <a:picLocks noChangeAspect="1"/>
          </p:cNvPicPr>
          <p:nvPr/>
        </p:nvPicPr>
        <p:blipFill rotWithShape="1">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rot="16200000" flipH="1" flipV="1">
            <a:off x="-1032199" y="4461198"/>
            <a:ext cx="3429001" cy="1364608"/>
          </a:xfrm>
          <a:prstGeom prst="rect">
            <a:avLst/>
          </a:prstGeom>
        </p:spPr>
      </p:pic>
      <p:sp>
        <p:nvSpPr>
          <p:cNvPr id="24" name="Rounded Rectangle 24_1">
            <a:extLst>
              <a:ext uri="{FF2B5EF4-FFF2-40B4-BE49-F238E27FC236}">
                <a16:creationId xmlns:a16="http://schemas.microsoft.com/office/drawing/2014/main" id="{C8012EB9-113A-943B-9181-310126825B48}"/>
              </a:ext>
              <a:ext uri="{C183D7F6-B498-43B3-948B-1728B52AA6E4}">
                <adec:decorative xmlns:adec="http://schemas.microsoft.com/office/drawing/2017/decorative" val="1"/>
              </a:ext>
            </a:extLst>
          </p:cNvPr>
          <p:cNvSpPr>
            <a:spLocks/>
          </p:cNvSpPr>
          <p:nvPr/>
        </p:nvSpPr>
        <p:spPr bwMode="auto">
          <a:xfrm>
            <a:off x="588262" y="608485"/>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Semibold"/>
              <a:cs typeface="Segoe UI" panose="020B0502040204020203" pitchFamily="34" charset="0"/>
            </a:endParaRPr>
          </a:p>
        </p:txBody>
      </p:sp>
      <p:sp>
        <p:nvSpPr>
          <p:cNvPr id="25" name="Freeform: Shape 24">
            <a:extLst>
              <a:ext uri="{FF2B5EF4-FFF2-40B4-BE49-F238E27FC236}">
                <a16:creationId xmlns:a16="http://schemas.microsoft.com/office/drawing/2014/main" id="{FF0CB763-EBD2-59B1-B205-25D7B0CDAB94}"/>
              </a:ext>
              <a:ext uri="{C183D7F6-B498-43B3-948B-1728B52AA6E4}">
                <adec:decorative xmlns:adec="http://schemas.microsoft.com/office/drawing/2017/decorative" val="1"/>
              </a:ext>
            </a:extLst>
          </p:cNvPr>
          <p:cNvSpPr>
            <a:spLocks/>
          </p:cNvSpPr>
          <p:nvPr/>
        </p:nvSpPr>
        <p:spPr bwMode="auto">
          <a:xfrm>
            <a:off x="6979920" y="608485"/>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dirty="0">
              <a:ln w="3175">
                <a:noFill/>
              </a:ln>
              <a:latin typeface="+mj-lt"/>
            </a:endParaRPr>
          </a:p>
        </p:txBody>
      </p:sp>
      <p:pic>
        <p:nvPicPr>
          <p:cNvPr id="27" name="Picture 26">
            <a:extLst>
              <a:ext uri="{FF2B5EF4-FFF2-40B4-BE49-F238E27FC236}">
                <a16:creationId xmlns:a16="http://schemas.microsoft.com/office/drawing/2014/main" id="{1E93A159-BE91-ADD0-6D47-38A13CBBE9C5}"/>
              </a:ext>
              <a:ext uri="{C183D7F6-B498-43B3-948B-1728B52AA6E4}">
                <adec:decorative xmlns:adec="http://schemas.microsoft.com/office/drawing/2017/decorative" val="1"/>
              </a:ext>
            </a:extLst>
          </p:cNvPr>
          <p:cNvPicPr>
            <a:picLocks noChangeAspect="1"/>
          </p:cNvPicPr>
          <p:nvPr/>
        </p:nvPicPr>
        <p:blipFill>
          <a:blip r:embed="rId4"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flipV="1">
            <a:off x="699684" y="608485"/>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28" name="Title 27">
            <a:extLst>
              <a:ext uri="{FF2B5EF4-FFF2-40B4-BE49-F238E27FC236}">
                <a16:creationId xmlns:a16="http://schemas.microsoft.com/office/drawing/2014/main" id="{E047DD57-296B-5122-CE11-86B8074333B1}"/>
              </a:ext>
            </a:extLst>
          </p:cNvPr>
          <p:cNvSpPr txBox="1">
            <a:spLocks noGrp="1"/>
          </p:cNvSpPr>
          <p:nvPr>
            <p:ph type="title" idx="4294967295"/>
          </p:nvPr>
        </p:nvSpPr>
        <p:spPr>
          <a:xfrm>
            <a:off x="768863" y="1417614"/>
            <a:ext cx="5520081"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Pct val="90000"/>
              <a:buFontTx/>
              <a:buNone/>
              <a:tabLst/>
              <a:defRPr/>
            </a:pPr>
            <a:r>
              <a:rPr kumimoji="0" lang="de-DE" sz="4400" b="0" i="0" u="none" strike="noStrike" cap="none" normalizeH="0" baseline="0" noProof="0">
                <a:ln w="3175">
                  <a:noFill/>
                </a:ln>
                <a:gradFill flip="none" rotWithShape="1">
                  <a:gsLst>
                    <a:gs pos="0">
                      <a:schemeClr val="accent1"/>
                    </a:gs>
                    <a:gs pos="100000">
                      <a:schemeClr val="accent2"/>
                    </a:gs>
                  </a:gsLst>
                  <a:lin ang="10800000" scaled="1"/>
                  <a:tileRect/>
                </a:gradFill>
                <a:effectLst/>
                <a:uLnTx/>
                <a:uFillTx/>
                <a:latin typeface="+mj-lt"/>
                <a:ea typeface="+mn-ea"/>
                <a:cs typeface="Segoe UI" pitchFamily="34" charset="0"/>
              </a:rPr>
              <a:t>Titel des Merkmals</a:t>
            </a:r>
          </a:p>
        </p:txBody>
      </p:sp>
      <p:sp>
        <p:nvSpPr>
          <p:cNvPr id="29" name="TextBox 28">
            <a:extLst>
              <a:ext uri="{FF2B5EF4-FFF2-40B4-BE49-F238E27FC236}">
                <a16:creationId xmlns:a16="http://schemas.microsoft.com/office/drawing/2014/main" id="{07BD103C-F70D-A48F-729D-231D6439BF8C}"/>
              </a:ext>
            </a:extLst>
          </p:cNvPr>
          <p:cNvSpPr txBox="1">
            <a:spLocks/>
          </p:cNvSpPr>
          <p:nvPr/>
        </p:nvSpPr>
        <p:spPr>
          <a:xfrm>
            <a:off x="768863" y="3192590"/>
            <a:ext cx="5862816" cy="492443"/>
          </a:xfrm>
          <a:prstGeom prst="rect">
            <a:avLst/>
          </a:prstGeom>
          <a:noFill/>
        </p:spPr>
        <p:txBody>
          <a:bodyPr wrap="square" lIns="0" tIns="0" rIns="0" bIns="0">
            <a:spAutoFit/>
          </a:bodyPr>
          <a:lstStyle/>
          <a:p>
            <a:r>
              <a:rPr lang="de-DE" sz="1600"/>
              <a:t>Fügen Sie die von Ihnen erstellte Beschreibung für Ihr Merkmal hier ein und ersetzen Sie den Titel auf dieser Folie durch den Namen Ihres Merkmals.</a:t>
            </a:r>
          </a:p>
        </p:txBody>
      </p:sp>
      <p:cxnSp>
        <p:nvCxnSpPr>
          <p:cNvPr id="30" name="Straight Connector 29">
            <a:extLst>
              <a:ext uri="{FF2B5EF4-FFF2-40B4-BE49-F238E27FC236}">
                <a16:creationId xmlns:a16="http://schemas.microsoft.com/office/drawing/2014/main" id="{C0D7853B-D6E1-1A2E-5C32-BC8448433366}"/>
              </a:ext>
              <a:ext uri="{C183D7F6-B498-43B3-948B-1728B52AA6E4}">
                <adec:decorative xmlns:adec="http://schemas.microsoft.com/office/drawing/2017/decorative" val="1"/>
              </a:ext>
            </a:extLst>
          </p:cNvPr>
          <p:cNvCxnSpPr>
            <a:cxnSpLocks/>
          </p:cNvCxnSpPr>
          <p:nvPr/>
        </p:nvCxnSpPr>
        <p:spPr>
          <a:xfrm>
            <a:off x="768862" y="2953088"/>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5BD4111C-089B-22A1-1BE5-161E6EA29BA6}"/>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7147560" y="776125"/>
            <a:ext cx="4876800" cy="4740530"/>
          </a:xfrm>
          <a:custGeom>
            <a:avLst/>
            <a:gdLst>
              <a:gd name="connsiteX0" fmla="*/ 95427 w 4876800"/>
              <a:gd name="connsiteY0" fmla="*/ 0 h 4740530"/>
              <a:gd name="connsiteX1" fmla="*/ 4781373 w 4876800"/>
              <a:gd name="connsiteY1" fmla="*/ 0 h 4740530"/>
              <a:gd name="connsiteX2" fmla="*/ 4876800 w 4876800"/>
              <a:gd name="connsiteY2" fmla="*/ 95427 h 4740530"/>
              <a:gd name="connsiteX3" fmla="*/ 4876800 w 4876800"/>
              <a:gd name="connsiteY3" fmla="*/ 4645103 h 4740530"/>
              <a:gd name="connsiteX4" fmla="*/ 4781373 w 4876800"/>
              <a:gd name="connsiteY4" fmla="*/ 4740530 h 4740530"/>
              <a:gd name="connsiteX5" fmla="*/ 95427 w 4876800"/>
              <a:gd name="connsiteY5" fmla="*/ 4740530 h 4740530"/>
              <a:gd name="connsiteX6" fmla="*/ 0 w 4876800"/>
              <a:gd name="connsiteY6" fmla="*/ 4645103 h 4740530"/>
              <a:gd name="connsiteX7" fmla="*/ 0 w 4876800"/>
              <a:gd name="connsiteY7" fmla="*/ 95427 h 4740530"/>
              <a:gd name="connsiteX8" fmla="*/ 95427 w 4876800"/>
              <a:gd name="connsiteY8" fmla="*/ 0 h 474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76800" h="4740530">
                <a:moveTo>
                  <a:pt x="95427" y="0"/>
                </a:moveTo>
                <a:lnTo>
                  <a:pt x="4781373" y="0"/>
                </a:lnTo>
                <a:cubicBezTo>
                  <a:pt x="4834076" y="0"/>
                  <a:pt x="4876800" y="42724"/>
                  <a:pt x="4876800" y="95427"/>
                </a:cubicBezTo>
                <a:lnTo>
                  <a:pt x="4876800" y="4645103"/>
                </a:lnTo>
                <a:cubicBezTo>
                  <a:pt x="4876800" y="4697806"/>
                  <a:pt x="4834076" y="4740530"/>
                  <a:pt x="4781373" y="4740530"/>
                </a:cubicBezTo>
                <a:lnTo>
                  <a:pt x="95427" y="4740530"/>
                </a:lnTo>
                <a:cubicBezTo>
                  <a:pt x="42724" y="4740530"/>
                  <a:pt x="0" y="4697806"/>
                  <a:pt x="0" y="4645103"/>
                </a:cubicBezTo>
                <a:lnTo>
                  <a:pt x="0" y="95427"/>
                </a:lnTo>
                <a:cubicBezTo>
                  <a:pt x="0" y="42724"/>
                  <a:pt x="42724" y="0"/>
                  <a:pt x="95427" y="0"/>
                </a:cubicBezTo>
                <a:close/>
              </a:path>
            </a:pathLst>
          </a:custGeom>
        </p:spPr>
      </p:pic>
      <p:pic>
        <p:nvPicPr>
          <p:cNvPr id="35" name="Picture 2" descr="clipart sticky note 10 free Cliparts | Download images on Clipground 2023">
            <a:extLst>
              <a:ext uri="{FF2B5EF4-FFF2-40B4-BE49-F238E27FC236}">
                <a16:creationId xmlns:a16="http://schemas.microsoft.com/office/drawing/2014/main" id="{6DF6FE63-8E9A-32A6-BCB5-D42375ADFEB5}"/>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107141" y="601227"/>
            <a:ext cx="3226243" cy="342519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D3F1FA6F-2B75-72D5-2C11-450119998D51}"/>
              </a:ext>
            </a:extLst>
          </p:cNvPr>
          <p:cNvSpPr txBox="1"/>
          <p:nvPr/>
        </p:nvSpPr>
        <p:spPr>
          <a:xfrm>
            <a:off x="8312851" y="1079764"/>
            <a:ext cx="2429983" cy="248310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cap="none" normalizeH="0" baseline="0" noProof="0" dirty="0">
                <a:ln>
                  <a:noFill/>
                </a:ln>
                <a:solidFill>
                  <a:srgbClr val="000000"/>
                </a:solidFill>
                <a:effectLst/>
                <a:uLnTx/>
                <a:uFillTx/>
                <a:latin typeface="Segoe UI"/>
                <a:ea typeface="+mn-ea"/>
                <a:cs typeface="+mn-cs"/>
              </a:rPr>
              <a:t>To Do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cap="none" normalizeH="0" baseline="0" noProof="0" dirty="0">
                <a:ln>
                  <a:noFill/>
                </a:ln>
                <a:solidFill>
                  <a:srgbClr val="000000"/>
                </a:solidFill>
                <a:effectLst/>
                <a:uLnTx/>
                <a:uFillTx/>
                <a:latin typeface="Segoe UI"/>
                <a:ea typeface="+mn-ea"/>
                <a:cs typeface="+mn-cs"/>
              </a:rPr>
              <a:t>1 Minute</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de-DE" sz="1100" i="0" u="none" strike="noStrike" cap="none" normalizeH="0" baseline="0" noProof="0" dirty="0">
                <a:ln>
                  <a:noFill/>
                </a:ln>
                <a:solidFill>
                  <a:srgbClr val="000000"/>
                </a:solidFill>
                <a:effectLst/>
                <a:uLnTx/>
                <a:uFillTx/>
                <a:latin typeface="Segoe UI"/>
                <a:ea typeface="+mn-ea"/>
                <a:cs typeface="+mn-cs"/>
              </a:rPr>
              <a:t>Ersetzen Sie das Bild durch eines </a:t>
            </a:r>
            <a:r>
              <a:rPr kumimoji="0" lang="de-DE" sz="1100" b="1" i="0" u="none" strike="noStrike" cap="none" normalizeH="0" baseline="0" noProof="0" dirty="0">
                <a:ln>
                  <a:noFill/>
                </a:ln>
                <a:solidFill>
                  <a:srgbClr val="000000"/>
                </a:solidFill>
                <a:effectLst/>
                <a:uLnTx/>
                <a:uFillTx/>
                <a:latin typeface="Segoe UI"/>
                <a:ea typeface="+mn-ea"/>
                <a:cs typeface="+mn-cs"/>
              </a:rPr>
              <a:t>Ihrer Merkmals- oder Innen-/Außenbilder.</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de-DE" sz="1100" b="0" i="0" u="none" strike="noStrike" cap="none" normalizeH="0" baseline="0" noProof="0" dirty="0">
                <a:ln>
                  <a:noFill/>
                </a:ln>
                <a:solidFill>
                  <a:srgbClr val="000000"/>
                </a:solidFill>
                <a:effectLst/>
                <a:uLnTx/>
                <a:uFillTx/>
                <a:latin typeface="Segoe UI"/>
                <a:ea typeface="+mn-ea"/>
                <a:cs typeface="+mn-cs"/>
              </a:rPr>
              <a:t>Fügen Sie den Inhalt mit der Beschreibung ein, die Sie für dieses Merkmal oder diesen Bereich erstellt haben.</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de-DE" sz="1100" b="0" i="0" u="none" strike="noStrike" cap="none" normalizeH="0" baseline="0" noProof="0" dirty="0">
                <a:ln>
                  <a:noFill/>
                </a:ln>
                <a:solidFill>
                  <a:srgbClr val="000000"/>
                </a:solidFill>
                <a:effectLst/>
                <a:uLnTx/>
                <a:uFillTx/>
                <a:latin typeface="Segoe UI"/>
                <a:ea typeface="+mn-ea"/>
                <a:cs typeface="+mn-cs"/>
              </a:rPr>
              <a:t>Löschen und entfernen </a:t>
            </a:r>
            <a:br>
              <a:rPr kumimoji="0" lang="de-DE" sz="1100" b="0" i="0" u="none" strike="noStrike" cap="none" normalizeH="0" baseline="0" noProof="0" dirty="0">
                <a:ln>
                  <a:noFill/>
                </a:ln>
                <a:solidFill>
                  <a:srgbClr val="000000"/>
                </a:solidFill>
                <a:effectLst/>
                <a:uLnTx/>
                <a:uFillTx/>
                <a:latin typeface="Segoe UI"/>
                <a:ea typeface="+mn-ea"/>
                <a:cs typeface="+mn-cs"/>
              </a:rPr>
            </a:br>
            <a:r>
              <a:rPr kumimoji="0" lang="de-DE" sz="1100" b="0" i="0" u="none" strike="noStrike" cap="none" normalizeH="0" baseline="0" noProof="0" dirty="0">
                <a:ln>
                  <a:noFill/>
                </a:ln>
                <a:solidFill>
                  <a:srgbClr val="000000"/>
                </a:solidFill>
                <a:effectLst/>
                <a:uLnTx/>
                <a:uFillTx/>
                <a:latin typeface="Segoe UI"/>
                <a:ea typeface="+mn-ea"/>
                <a:cs typeface="+mn-cs"/>
              </a:rPr>
              <a:t>Sie diese Kurznotiz.</a:t>
            </a:r>
          </a:p>
        </p:txBody>
      </p:sp>
      <p:sp>
        <p:nvSpPr>
          <p:cNvPr id="2" name="TextBox 1">
            <a:extLst>
              <a:ext uri="{FF2B5EF4-FFF2-40B4-BE49-F238E27FC236}">
                <a16:creationId xmlns:a16="http://schemas.microsoft.com/office/drawing/2014/main" id="{4274089E-D270-9779-2AB9-CCE11739793C}"/>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1923884154"/>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DBAC2AD4-8356-599C-A279-F2EC9008648D}"/>
              </a:ext>
              <a:ext uri="{C183D7F6-B498-43B3-948B-1728B52AA6E4}">
                <adec:decorative xmlns:adec="http://schemas.microsoft.com/office/drawing/2017/decorative" val="1"/>
              </a:ext>
            </a:extLst>
          </p:cNvPr>
          <p:cNvCxnSpPr>
            <a:cxnSpLocks/>
          </p:cNvCxnSpPr>
          <p:nvPr/>
        </p:nvCxnSpPr>
        <p:spPr>
          <a:xfrm>
            <a:off x="838492" y="608485"/>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BBB2B1AC-374C-9DA3-E11C-69399EBF5917}"/>
              </a:ext>
              <a:ext uri="{C183D7F6-B498-43B3-948B-1728B52AA6E4}">
                <adec:decorative xmlns:adec="http://schemas.microsoft.com/office/drawing/2017/decorative" val="1"/>
              </a:ext>
            </a:extLst>
          </p:cNvPr>
          <p:cNvPicPr>
            <a:picLocks noChangeAspect="1"/>
          </p:cNvPicPr>
          <p:nvPr/>
        </p:nvPicPr>
        <p:blipFill rotWithShape="1">
          <a:blip r:embed="rId3">
            <a:clrChange>
              <a:clrFrom>
                <a:srgbClr val="E8E6DF"/>
              </a:clrFrom>
              <a:clrTo>
                <a:srgbClr val="E8E6DF">
                  <a:alpha val="0"/>
                </a:srgbClr>
              </a:clrTo>
            </a:clrChange>
          </a:blip>
          <a:srcRect l="10999" t="56855" r="33629" b="4007"/>
          <a:stretch/>
        </p:blipFill>
        <p:spPr>
          <a:xfrm rot="16200000" flipH="1" flipV="1">
            <a:off x="-1032199" y="4461198"/>
            <a:ext cx="3429001" cy="1364608"/>
          </a:xfrm>
          <a:prstGeom prst="rect">
            <a:avLst/>
          </a:prstGeom>
        </p:spPr>
      </p:pic>
      <p:sp>
        <p:nvSpPr>
          <p:cNvPr id="25" name="Rounded Rectangle 24_1">
            <a:extLst>
              <a:ext uri="{FF2B5EF4-FFF2-40B4-BE49-F238E27FC236}">
                <a16:creationId xmlns:a16="http://schemas.microsoft.com/office/drawing/2014/main" id="{05495E5E-C9ED-EDB4-C723-D86617F5549F}"/>
              </a:ext>
              <a:ext uri="{C183D7F6-B498-43B3-948B-1728B52AA6E4}">
                <adec:decorative xmlns:adec="http://schemas.microsoft.com/office/drawing/2017/decorative" val="1"/>
              </a:ext>
            </a:extLst>
          </p:cNvPr>
          <p:cNvSpPr>
            <a:spLocks/>
          </p:cNvSpPr>
          <p:nvPr/>
        </p:nvSpPr>
        <p:spPr bwMode="auto">
          <a:xfrm>
            <a:off x="588262" y="608485"/>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Semibold"/>
              <a:cs typeface="Segoe UI" panose="020B0502040204020203" pitchFamily="34" charset="0"/>
            </a:endParaRPr>
          </a:p>
        </p:txBody>
      </p:sp>
      <p:sp>
        <p:nvSpPr>
          <p:cNvPr id="26" name="Freeform: Shape 25">
            <a:extLst>
              <a:ext uri="{FF2B5EF4-FFF2-40B4-BE49-F238E27FC236}">
                <a16:creationId xmlns:a16="http://schemas.microsoft.com/office/drawing/2014/main" id="{77ED4B28-29F1-3AFA-D6D8-A326C13EE202}"/>
              </a:ext>
              <a:ext uri="{C183D7F6-B498-43B3-948B-1728B52AA6E4}">
                <adec:decorative xmlns:adec="http://schemas.microsoft.com/office/drawing/2017/decorative" val="1"/>
              </a:ext>
            </a:extLst>
          </p:cNvPr>
          <p:cNvSpPr>
            <a:spLocks/>
          </p:cNvSpPr>
          <p:nvPr/>
        </p:nvSpPr>
        <p:spPr bwMode="auto">
          <a:xfrm>
            <a:off x="6979920" y="608485"/>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dirty="0">
              <a:ln w="3175">
                <a:noFill/>
              </a:ln>
              <a:latin typeface="+mj-lt"/>
            </a:endParaRPr>
          </a:p>
        </p:txBody>
      </p:sp>
      <p:pic>
        <p:nvPicPr>
          <p:cNvPr id="28" name="Picture 27">
            <a:extLst>
              <a:ext uri="{FF2B5EF4-FFF2-40B4-BE49-F238E27FC236}">
                <a16:creationId xmlns:a16="http://schemas.microsoft.com/office/drawing/2014/main" id="{2E7BF8B8-8315-87E7-A61B-A5A7B82C195F}"/>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b="5076"/>
          <a:stretch/>
        </p:blipFill>
        <p:spPr>
          <a:xfrm flipV="1">
            <a:off x="699684" y="608485"/>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29" name="Title 28">
            <a:extLst>
              <a:ext uri="{FF2B5EF4-FFF2-40B4-BE49-F238E27FC236}">
                <a16:creationId xmlns:a16="http://schemas.microsoft.com/office/drawing/2014/main" id="{780375B8-F2A1-4746-8E5B-00878E09411E}"/>
              </a:ext>
            </a:extLst>
          </p:cNvPr>
          <p:cNvSpPr txBox="1">
            <a:spLocks noGrp="1"/>
          </p:cNvSpPr>
          <p:nvPr>
            <p:ph type="title" idx="4294967295"/>
          </p:nvPr>
        </p:nvSpPr>
        <p:spPr>
          <a:xfrm>
            <a:off x="768863" y="1417614"/>
            <a:ext cx="5862816"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Pct val="90000"/>
              <a:buFontTx/>
              <a:buNone/>
              <a:tabLst/>
              <a:defRPr/>
            </a:pPr>
            <a:r>
              <a:rPr kumimoji="0" lang="de-DE" sz="4400" b="0" i="0" u="none" strike="noStrike" cap="none" normalizeH="0" baseline="0" noProof="0">
                <a:ln w="3175">
                  <a:noFill/>
                </a:ln>
                <a:gradFill flip="none" rotWithShape="1">
                  <a:gsLst>
                    <a:gs pos="0">
                      <a:schemeClr val="accent1"/>
                    </a:gs>
                    <a:gs pos="100000">
                      <a:schemeClr val="accent2"/>
                    </a:gs>
                  </a:gsLst>
                  <a:lin ang="10800000" scaled="1"/>
                  <a:tileRect/>
                </a:gradFill>
                <a:effectLst/>
                <a:uLnTx/>
                <a:uFillTx/>
                <a:latin typeface="+mj-lt"/>
                <a:ea typeface="+mn-ea"/>
                <a:cs typeface="Segoe UI" pitchFamily="34" charset="0"/>
              </a:rPr>
              <a:t>Das Menü</a:t>
            </a:r>
          </a:p>
        </p:txBody>
      </p:sp>
      <p:sp>
        <p:nvSpPr>
          <p:cNvPr id="3" name="TextBox 2">
            <a:extLst>
              <a:ext uri="{FF2B5EF4-FFF2-40B4-BE49-F238E27FC236}">
                <a16:creationId xmlns:a16="http://schemas.microsoft.com/office/drawing/2014/main" id="{A04DC4F7-74DB-4518-B42E-C2DE7360A356}"/>
              </a:ext>
            </a:extLst>
          </p:cNvPr>
          <p:cNvSpPr txBox="1">
            <a:spLocks/>
          </p:cNvSpPr>
          <p:nvPr/>
        </p:nvSpPr>
        <p:spPr>
          <a:xfrm>
            <a:off x="768863" y="2521990"/>
            <a:ext cx="5862816" cy="246221"/>
          </a:xfrm>
          <a:prstGeom prst="rect">
            <a:avLst/>
          </a:prstGeom>
          <a:noFill/>
        </p:spPr>
        <p:txBody>
          <a:bodyPr wrap="square" lIns="0" tIns="0" rIns="0" bIns="0">
            <a:spAutoFit/>
          </a:bodyPr>
          <a:lstStyle/>
          <a:p>
            <a:r>
              <a:rPr lang="de-DE" sz="1600"/>
              <a:t>Fügen Sie hier Ihren generierten Menüinhalt ein.</a:t>
            </a:r>
          </a:p>
        </p:txBody>
      </p:sp>
      <p:cxnSp>
        <p:nvCxnSpPr>
          <p:cNvPr id="36" name="Straight Connector 35">
            <a:extLst>
              <a:ext uri="{FF2B5EF4-FFF2-40B4-BE49-F238E27FC236}">
                <a16:creationId xmlns:a16="http://schemas.microsoft.com/office/drawing/2014/main" id="{FA74FA58-F93E-FD63-478A-F3C0E814871B}"/>
              </a:ext>
              <a:ext uri="{C183D7F6-B498-43B3-948B-1728B52AA6E4}">
                <adec:decorative xmlns:adec="http://schemas.microsoft.com/office/drawing/2017/decorative" val="1"/>
              </a:ext>
            </a:extLst>
          </p:cNvPr>
          <p:cNvCxnSpPr>
            <a:cxnSpLocks/>
          </p:cNvCxnSpPr>
          <p:nvPr/>
        </p:nvCxnSpPr>
        <p:spPr>
          <a:xfrm>
            <a:off x="768862" y="2273638"/>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709F1914-BF14-2612-4D2A-CBEA9EB9B882}"/>
              </a:ext>
              <a:ext uri="{C183D7F6-B498-43B3-948B-1728B52AA6E4}">
                <adec:decorative xmlns:adec="http://schemas.microsoft.com/office/drawing/2017/decorative" val="1"/>
              </a:ext>
            </a:extLst>
          </p:cNvPr>
          <p:cNvPicPr>
            <a:picLocks noChangeAspect="1"/>
          </p:cNvPicPr>
          <p:nvPr/>
        </p:nvPicPr>
        <p:blipFill>
          <a:blip r:embed="rId4"/>
          <a:srcRect l="4899" t="910" r="11705" b="18426"/>
          <a:stretch>
            <a:fillRect/>
          </a:stretch>
        </p:blipFill>
        <p:spPr>
          <a:xfrm>
            <a:off x="7147560" y="776125"/>
            <a:ext cx="4876800" cy="4740530"/>
          </a:xfrm>
          <a:custGeom>
            <a:avLst/>
            <a:gdLst>
              <a:gd name="connsiteX0" fmla="*/ 95427 w 4876800"/>
              <a:gd name="connsiteY0" fmla="*/ 0 h 4740530"/>
              <a:gd name="connsiteX1" fmla="*/ 4781373 w 4876800"/>
              <a:gd name="connsiteY1" fmla="*/ 0 h 4740530"/>
              <a:gd name="connsiteX2" fmla="*/ 4876800 w 4876800"/>
              <a:gd name="connsiteY2" fmla="*/ 95427 h 4740530"/>
              <a:gd name="connsiteX3" fmla="*/ 4876800 w 4876800"/>
              <a:gd name="connsiteY3" fmla="*/ 4645103 h 4740530"/>
              <a:gd name="connsiteX4" fmla="*/ 4781373 w 4876800"/>
              <a:gd name="connsiteY4" fmla="*/ 4740530 h 4740530"/>
              <a:gd name="connsiteX5" fmla="*/ 95427 w 4876800"/>
              <a:gd name="connsiteY5" fmla="*/ 4740530 h 4740530"/>
              <a:gd name="connsiteX6" fmla="*/ 0 w 4876800"/>
              <a:gd name="connsiteY6" fmla="*/ 4645103 h 4740530"/>
              <a:gd name="connsiteX7" fmla="*/ 0 w 4876800"/>
              <a:gd name="connsiteY7" fmla="*/ 95427 h 4740530"/>
              <a:gd name="connsiteX8" fmla="*/ 95427 w 4876800"/>
              <a:gd name="connsiteY8" fmla="*/ 0 h 474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76800" h="4740530">
                <a:moveTo>
                  <a:pt x="95427" y="0"/>
                </a:moveTo>
                <a:lnTo>
                  <a:pt x="4781373" y="0"/>
                </a:lnTo>
                <a:cubicBezTo>
                  <a:pt x="4834076" y="0"/>
                  <a:pt x="4876800" y="42724"/>
                  <a:pt x="4876800" y="95427"/>
                </a:cubicBezTo>
                <a:lnTo>
                  <a:pt x="4876800" y="4645103"/>
                </a:lnTo>
                <a:cubicBezTo>
                  <a:pt x="4876800" y="4697806"/>
                  <a:pt x="4834076" y="4740530"/>
                  <a:pt x="4781373" y="4740530"/>
                </a:cubicBezTo>
                <a:lnTo>
                  <a:pt x="95427" y="4740530"/>
                </a:lnTo>
                <a:cubicBezTo>
                  <a:pt x="42724" y="4740530"/>
                  <a:pt x="0" y="4697806"/>
                  <a:pt x="0" y="4645103"/>
                </a:cubicBezTo>
                <a:lnTo>
                  <a:pt x="0" y="95427"/>
                </a:lnTo>
                <a:cubicBezTo>
                  <a:pt x="0" y="42724"/>
                  <a:pt x="42724" y="0"/>
                  <a:pt x="95427" y="0"/>
                </a:cubicBezTo>
                <a:close/>
              </a:path>
            </a:pathLst>
          </a:custGeom>
        </p:spPr>
      </p:pic>
      <p:pic>
        <p:nvPicPr>
          <p:cNvPr id="33" name="Picture 2" descr="clipart sticky note 10 free Cliparts | Download images on Clipground 2023">
            <a:extLst>
              <a:ext uri="{FF2B5EF4-FFF2-40B4-BE49-F238E27FC236}">
                <a16:creationId xmlns:a16="http://schemas.microsoft.com/office/drawing/2014/main" id="{594E2E01-0DA8-197A-7DE3-63B3FADB79BD}"/>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107141" y="601227"/>
            <a:ext cx="3226243" cy="342519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90109C27-BC4D-A605-7C64-146254ABC0B0}"/>
              </a:ext>
            </a:extLst>
          </p:cNvPr>
          <p:cNvSpPr txBox="1"/>
          <p:nvPr/>
        </p:nvSpPr>
        <p:spPr>
          <a:xfrm>
            <a:off x="8312851" y="1079764"/>
            <a:ext cx="2926649" cy="248310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cap="none" normalizeH="0" baseline="0" noProof="0" dirty="0">
                <a:ln>
                  <a:noFill/>
                </a:ln>
                <a:solidFill>
                  <a:srgbClr val="000000"/>
                </a:solidFill>
                <a:effectLst/>
                <a:uLnTx/>
                <a:uFillTx/>
                <a:latin typeface="Segoe UI"/>
                <a:ea typeface="+mn-ea"/>
                <a:cs typeface="+mn-cs"/>
              </a:rPr>
              <a:t>To Do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cap="none" normalizeH="0" baseline="0" noProof="0" dirty="0">
                <a:ln>
                  <a:noFill/>
                </a:ln>
                <a:solidFill>
                  <a:srgbClr val="000000"/>
                </a:solidFill>
                <a:effectLst/>
                <a:uLnTx/>
                <a:uFillTx/>
                <a:latin typeface="Segoe UI"/>
                <a:ea typeface="+mn-ea"/>
                <a:cs typeface="+mn-cs"/>
              </a:rPr>
              <a:t>1 Minute</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de-DE" sz="1100" i="0" u="none" strike="noStrike" cap="none" normalizeH="0" baseline="0" noProof="0" dirty="0">
                <a:ln>
                  <a:noFill/>
                </a:ln>
                <a:solidFill>
                  <a:srgbClr val="000000"/>
                </a:solidFill>
                <a:effectLst/>
                <a:uLnTx/>
                <a:uFillTx/>
                <a:latin typeface="Segoe UI"/>
                <a:ea typeface="+mn-ea"/>
                <a:cs typeface="+mn-cs"/>
              </a:rPr>
              <a:t>Ersetzen Sie das Bild durch eines Ihrer Bilder zum Thema Lebensmittel.</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de-DE" sz="1100" b="0" u="none" strike="noStrike" cap="none" normalizeH="0" baseline="0" noProof="0" dirty="0">
                <a:ln>
                  <a:noFill/>
                </a:ln>
                <a:solidFill>
                  <a:srgbClr val="000000"/>
                </a:solidFill>
                <a:effectLst/>
                <a:uLnTx/>
                <a:uFillTx/>
                <a:latin typeface="Segoe UI"/>
                <a:ea typeface="+mn-ea"/>
                <a:cs typeface="+mn-cs"/>
              </a:rPr>
              <a:t>Ersetzen Sie „Das Menü“ durch den Namen des Menüelements, das Sie präsentieren möchten.</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de-DE" sz="1100" b="0" i="0" u="none" strike="noStrike" cap="none" normalizeH="0" baseline="0" noProof="0" dirty="0">
                <a:ln>
                  <a:noFill/>
                </a:ln>
                <a:solidFill>
                  <a:srgbClr val="000000"/>
                </a:solidFill>
                <a:effectLst/>
                <a:uLnTx/>
                <a:uFillTx/>
                <a:latin typeface="Segoe UI"/>
                <a:ea typeface="+mn-ea"/>
                <a:cs typeface="+mn-cs"/>
              </a:rPr>
              <a:t>Fügen Sie den Inhalt mit der Beschreibung ein, die Sie für Ihr Essen erstellt haben. Sie können </a:t>
            </a:r>
            <a:br>
              <a:rPr kumimoji="0" lang="de-DE" sz="1100" b="0" i="0" u="none" strike="noStrike" cap="none" normalizeH="0" baseline="0" noProof="0" dirty="0">
                <a:ln>
                  <a:noFill/>
                </a:ln>
                <a:solidFill>
                  <a:srgbClr val="000000"/>
                </a:solidFill>
                <a:effectLst/>
                <a:uLnTx/>
                <a:uFillTx/>
                <a:latin typeface="Segoe UI"/>
                <a:ea typeface="+mn-ea"/>
                <a:cs typeface="+mn-cs"/>
              </a:rPr>
            </a:br>
            <a:r>
              <a:rPr kumimoji="0" lang="de-DE" sz="1100" b="0" i="0" u="none" strike="noStrike" cap="none" normalizeH="0" baseline="0" noProof="0" dirty="0">
                <a:ln>
                  <a:noFill/>
                </a:ln>
                <a:solidFill>
                  <a:srgbClr val="000000"/>
                </a:solidFill>
                <a:effectLst/>
                <a:uLnTx/>
                <a:uFillTx/>
                <a:latin typeface="Segoe UI"/>
                <a:ea typeface="+mn-ea"/>
                <a:cs typeface="+mn-cs"/>
              </a:rPr>
              <a:t>alle Ideen einbeziehen, </a:t>
            </a:r>
            <a:br>
              <a:rPr kumimoji="0" lang="de-DE" sz="1100" b="0" i="0" u="none" strike="noStrike" cap="none" normalizeH="0" baseline="0" noProof="0" dirty="0">
                <a:ln>
                  <a:noFill/>
                </a:ln>
                <a:solidFill>
                  <a:srgbClr val="000000"/>
                </a:solidFill>
                <a:effectLst/>
                <a:uLnTx/>
                <a:uFillTx/>
                <a:latin typeface="Segoe UI"/>
                <a:ea typeface="+mn-ea"/>
                <a:cs typeface="+mn-cs"/>
              </a:rPr>
            </a:br>
            <a:r>
              <a:rPr kumimoji="0" lang="de-DE" sz="1100" b="0" i="0" u="none" strike="noStrike" cap="none" normalizeH="0" baseline="0" noProof="0" dirty="0">
                <a:ln>
                  <a:noFill/>
                </a:ln>
                <a:solidFill>
                  <a:srgbClr val="000000"/>
                </a:solidFill>
                <a:effectLst/>
                <a:uLnTx/>
                <a:uFillTx/>
                <a:latin typeface="Segoe UI"/>
                <a:ea typeface="+mn-ea"/>
                <a:cs typeface="+mn-cs"/>
              </a:rPr>
              <a:t>wenn Sie möchten. </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de-DE" sz="1100" b="0" i="0" u="none" strike="noStrike" cap="none" normalizeH="0" baseline="0" noProof="0" dirty="0">
                <a:ln>
                  <a:noFill/>
                </a:ln>
                <a:solidFill>
                  <a:srgbClr val="000000"/>
                </a:solidFill>
                <a:effectLst/>
                <a:uLnTx/>
                <a:uFillTx/>
                <a:latin typeface="Segoe UI"/>
                <a:ea typeface="+mn-ea"/>
                <a:cs typeface="+mn-cs"/>
              </a:rPr>
              <a:t>Löschen und entfernen </a:t>
            </a:r>
            <a:br>
              <a:rPr kumimoji="0" lang="de-DE" sz="1100" b="0" i="0" u="none" strike="noStrike" cap="none" normalizeH="0" baseline="0" noProof="0" dirty="0">
                <a:ln>
                  <a:noFill/>
                </a:ln>
                <a:solidFill>
                  <a:srgbClr val="000000"/>
                </a:solidFill>
                <a:effectLst/>
                <a:uLnTx/>
                <a:uFillTx/>
                <a:latin typeface="Segoe UI"/>
                <a:ea typeface="+mn-ea"/>
                <a:cs typeface="+mn-cs"/>
              </a:rPr>
            </a:br>
            <a:r>
              <a:rPr kumimoji="0" lang="de-DE" sz="1100" b="0" i="0" u="none" strike="noStrike" cap="none" normalizeH="0" baseline="0" noProof="0" dirty="0">
                <a:ln>
                  <a:noFill/>
                </a:ln>
                <a:solidFill>
                  <a:srgbClr val="000000"/>
                </a:solidFill>
                <a:effectLst/>
                <a:uLnTx/>
                <a:uFillTx/>
                <a:latin typeface="Segoe UI"/>
                <a:ea typeface="+mn-ea"/>
                <a:cs typeface="+mn-cs"/>
              </a:rPr>
              <a:t>Sie diese Kurznotiz.</a:t>
            </a:r>
          </a:p>
        </p:txBody>
      </p:sp>
      <p:sp>
        <p:nvSpPr>
          <p:cNvPr id="2" name="TextBox 1">
            <a:extLst>
              <a:ext uri="{FF2B5EF4-FFF2-40B4-BE49-F238E27FC236}">
                <a16:creationId xmlns:a16="http://schemas.microsoft.com/office/drawing/2014/main" id="{D9D42846-5624-A9B7-197C-C192432BB595}"/>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3641853656"/>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Connector 23">
            <a:extLst>
              <a:ext uri="{FF2B5EF4-FFF2-40B4-BE49-F238E27FC236}">
                <a16:creationId xmlns:a16="http://schemas.microsoft.com/office/drawing/2014/main" id="{E4EDF56C-5BE6-B747-D43E-FAE001751E4C}"/>
              </a:ext>
              <a:ext uri="{C183D7F6-B498-43B3-948B-1728B52AA6E4}">
                <adec:decorative xmlns:adec="http://schemas.microsoft.com/office/drawing/2017/decorative" val="1"/>
              </a:ext>
            </a:extLst>
          </p:cNvPr>
          <p:cNvCxnSpPr>
            <a:cxnSpLocks/>
          </p:cNvCxnSpPr>
          <p:nvPr/>
        </p:nvCxnSpPr>
        <p:spPr>
          <a:xfrm>
            <a:off x="838492" y="608485"/>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2F7B4084-7D24-B9A2-E6BC-95B8134088FB}"/>
              </a:ext>
              <a:ext uri="{C183D7F6-B498-43B3-948B-1728B52AA6E4}">
                <adec:decorative xmlns:adec="http://schemas.microsoft.com/office/drawing/2017/decorative" val="1"/>
              </a:ext>
            </a:extLst>
          </p:cNvPr>
          <p:cNvPicPr>
            <a:picLocks noChangeAspect="1"/>
          </p:cNvPicPr>
          <p:nvPr/>
        </p:nvPicPr>
        <p:blipFill rotWithShape="1">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rot="16200000" flipH="1" flipV="1">
            <a:off x="-1032199" y="4461198"/>
            <a:ext cx="3429001" cy="1364608"/>
          </a:xfrm>
          <a:prstGeom prst="rect">
            <a:avLst/>
          </a:prstGeom>
        </p:spPr>
      </p:pic>
      <p:sp>
        <p:nvSpPr>
          <p:cNvPr id="26" name="Rounded Rectangle 24_1">
            <a:extLst>
              <a:ext uri="{FF2B5EF4-FFF2-40B4-BE49-F238E27FC236}">
                <a16:creationId xmlns:a16="http://schemas.microsoft.com/office/drawing/2014/main" id="{2015D965-BBAD-3CC2-510F-F4D3E1239DA3}"/>
              </a:ext>
              <a:ext uri="{C183D7F6-B498-43B3-948B-1728B52AA6E4}">
                <adec:decorative xmlns:adec="http://schemas.microsoft.com/office/drawing/2017/decorative" val="1"/>
              </a:ext>
            </a:extLst>
          </p:cNvPr>
          <p:cNvSpPr>
            <a:spLocks/>
          </p:cNvSpPr>
          <p:nvPr/>
        </p:nvSpPr>
        <p:spPr bwMode="auto">
          <a:xfrm>
            <a:off x="588262" y="608485"/>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Semibold"/>
              <a:cs typeface="Segoe UI" panose="020B0502040204020203" pitchFamily="34" charset="0"/>
            </a:endParaRPr>
          </a:p>
        </p:txBody>
      </p:sp>
      <p:sp>
        <p:nvSpPr>
          <p:cNvPr id="27" name="Freeform: Shape 26">
            <a:extLst>
              <a:ext uri="{FF2B5EF4-FFF2-40B4-BE49-F238E27FC236}">
                <a16:creationId xmlns:a16="http://schemas.microsoft.com/office/drawing/2014/main" id="{5EEA1A07-7423-81F0-0971-923CCE0BC439}"/>
              </a:ext>
              <a:ext uri="{C183D7F6-B498-43B3-948B-1728B52AA6E4}">
                <adec:decorative xmlns:adec="http://schemas.microsoft.com/office/drawing/2017/decorative" val="1"/>
              </a:ext>
            </a:extLst>
          </p:cNvPr>
          <p:cNvSpPr>
            <a:spLocks/>
          </p:cNvSpPr>
          <p:nvPr/>
        </p:nvSpPr>
        <p:spPr bwMode="auto">
          <a:xfrm>
            <a:off x="6979920" y="608485"/>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dirty="0">
              <a:ln w="3175">
                <a:noFill/>
              </a:ln>
              <a:latin typeface="+mj-lt"/>
            </a:endParaRPr>
          </a:p>
        </p:txBody>
      </p:sp>
      <p:pic>
        <p:nvPicPr>
          <p:cNvPr id="28" name="Picture 27">
            <a:extLst>
              <a:ext uri="{FF2B5EF4-FFF2-40B4-BE49-F238E27FC236}">
                <a16:creationId xmlns:a16="http://schemas.microsoft.com/office/drawing/2014/main" id="{D88988C4-FA34-467B-9CB5-C0B859ECC89B}"/>
              </a:ext>
              <a:ext uri="{C183D7F6-B498-43B3-948B-1728B52AA6E4}">
                <adec:decorative xmlns:adec="http://schemas.microsoft.com/office/drawing/2017/decorative" val="1"/>
              </a:ext>
            </a:extLst>
          </p:cNvPr>
          <p:cNvPicPr>
            <a:picLocks noChangeAspect="1"/>
          </p:cNvPicPr>
          <p:nvPr/>
        </p:nvPicPr>
        <p:blipFill>
          <a:blip r:embed="rId4"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flipV="1">
            <a:off x="699684" y="608485"/>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sp>
        <p:nvSpPr>
          <p:cNvPr id="29" name="Title 28">
            <a:extLst>
              <a:ext uri="{FF2B5EF4-FFF2-40B4-BE49-F238E27FC236}">
                <a16:creationId xmlns:a16="http://schemas.microsoft.com/office/drawing/2014/main" id="{317F1A5A-0A3C-0C2D-09CD-F12934C3EC1C}"/>
              </a:ext>
            </a:extLst>
          </p:cNvPr>
          <p:cNvSpPr txBox="1">
            <a:spLocks noGrp="1"/>
          </p:cNvSpPr>
          <p:nvPr>
            <p:ph type="title" idx="4294967295"/>
          </p:nvPr>
        </p:nvSpPr>
        <p:spPr>
          <a:xfrm>
            <a:off x="768863" y="1417614"/>
            <a:ext cx="5862816"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Pct val="90000"/>
              <a:buFontTx/>
              <a:buNone/>
              <a:tabLst/>
              <a:defRPr/>
            </a:pPr>
            <a:r>
              <a:rPr kumimoji="0" lang="de-DE" sz="4400" b="0" i="0" u="none" strike="noStrike" cap="none" normalizeH="0" baseline="0" noProof="0">
                <a:ln w="3175">
                  <a:noFill/>
                </a:ln>
                <a:gradFill flip="none" rotWithShape="1">
                  <a:gsLst>
                    <a:gs pos="0">
                      <a:schemeClr val="accent1"/>
                    </a:gs>
                    <a:gs pos="100000">
                      <a:schemeClr val="accent2"/>
                    </a:gs>
                  </a:gsLst>
                  <a:lin ang="10800000" scaled="1"/>
                  <a:tileRect/>
                </a:gradFill>
                <a:effectLst/>
                <a:uLnTx/>
                <a:uFillTx/>
                <a:latin typeface="+mj-lt"/>
                <a:ea typeface="+mn-ea"/>
                <a:cs typeface="Segoe UI" pitchFamily="34" charset="0"/>
              </a:rPr>
              <a:t>Signatur-Getränk</a:t>
            </a:r>
          </a:p>
        </p:txBody>
      </p:sp>
      <p:cxnSp>
        <p:nvCxnSpPr>
          <p:cNvPr id="31" name="Straight Connector 30">
            <a:extLst>
              <a:ext uri="{FF2B5EF4-FFF2-40B4-BE49-F238E27FC236}">
                <a16:creationId xmlns:a16="http://schemas.microsoft.com/office/drawing/2014/main" id="{AC94751D-AF8D-6624-CC04-51E47FB852C8}"/>
              </a:ext>
              <a:ext uri="{C183D7F6-B498-43B3-948B-1728B52AA6E4}">
                <adec:decorative xmlns:adec="http://schemas.microsoft.com/office/drawing/2017/decorative" val="1"/>
              </a:ext>
            </a:extLst>
          </p:cNvPr>
          <p:cNvCxnSpPr>
            <a:cxnSpLocks/>
          </p:cNvCxnSpPr>
          <p:nvPr/>
        </p:nvCxnSpPr>
        <p:spPr>
          <a:xfrm>
            <a:off x="768862" y="2273638"/>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A1F7610-F774-5E79-3B9B-D1F64B029655}"/>
              </a:ext>
              <a:ext uri="{C183D7F6-B498-43B3-948B-1728B52AA6E4}">
                <adec:decorative xmlns:adec="http://schemas.microsoft.com/office/drawing/2017/decorative" val="1"/>
              </a:ext>
            </a:extLst>
          </p:cNvPr>
          <p:cNvPicPr>
            <a:picLocks noChangeAspect="1"/>
          </p:cNvPicPr>
          <p:nvPr/>
        </p:nvPicPr>
        <p:blipFill>
          <a:blip r:embed="rId5"/>
          <a:srcRect l="4899" t="910" r="11705" b="18426"/>
          <a:stretch>
            <a:fillRect/>
          </a:stretch>
        </p:blipFill>
        <p:spPr>
          <a:xfrm>
            <a:off x="7147560" y="776125"/>
            <a:ext cx="4876800" cy="4740530"/>
          </a:xfrm>
          <a:custGeom>
            <a:avLst/>
            <a:gdLst>
              <a:gd name="connsiteX0" fmla="*/ 95427 w 4876800"/>
              <a:gd name="connsiteY0" fmla="*/ 0 h 4740530"/>
              <a:gd name="connsiteX1" fmla="*/ 4781373 w 4876800"/>
              <a:gd name="connsiteY1" fmla="*/ 0 h 4740530"/>
              <a:gd name="connsiteX2" fmla="*/ 4876800 w 4876800"/>
              <a:gd name="connsiteY2" fmla="*/ 95427 h 4740530"/>
              <a:gd name="connsiteX3" fmla="*/ 4876800 w 4876800"/>
              <a:gd name="connsiteY3" fmla="*/ 4645103 h 4740530"/>
              <a:gd name="connsiteX4" fmla="*/ 4781373 w 4876800"/>
              <a:gd name="connsiteY4" fmla="*/ 4740530 h 4740530"/>
              <a:gd name="connsiteX5" fmla="*/ 95427 w 4876800"/>
              <a:gd name="connsiteY5" fmla="*/ 4740530 h 4740530"/>
              <a:gd name="connsiteX6" fmla="*/ 0 w 4876800"/>
              <a:gd name="connsiteY6" fmla="*/ 4645103 h 4740530"/>
              <a:gd name="connsiteX7" fmla="*/ 0 w 4876800"/>
              <a:gd name="connsiteY7" fmla="*/ 95427 h 4740530"/>
              <a:gd name="connsiteX8" fmla="*/ 95427 w 4876800"/>
              <a:gd name="connsiteY8" fmla="*/ 0 h 474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76800" h="4740530">
                <a:moveTo>
                  <a:pt x="95427" y="0"/>
                </a:moveTo>
                <a:lnTo>
                  <a:pt x="4781373" y="0"/>
                </a:lnTo>
                <a:cubicBezTo>
                  <a:pt x="4834076" y="0"/>
                  <a:pt x="4876800" y="42724"/>
                  <a:pt x="4876800" y="95427"/>
                </a:cubicBezTo>
                <a:lnTo>
                  <a:pt x="4876800" y="4645103"/>
                </a:lnTo>
                <a:cubicBezTo>
                  <a:pt x="4876800" y="4697806"/>
                  <a:pt x="4834076" y="4740530"/>
                  <a:pt x="4781373" y="4740530"/>
                </a:cubicBezTo>
                <a:lnTo>
                  <a:pt x="95427" y="4740530"/>
                </a:lnTo>
                <a:cubicBezTo>
                  <a:pt x="42724" y="4740530"/>
                  <a:pt x="0" y="4697806"/>
                  <a:pt x="0" y="4645103"/>
                </a:cubicBezTo>
                <a:lnTo>
                  <a:pt x="0" y="95427"/>
                </a:lnTo>
                <a:cubicBezTo>
                  <a:pt x="0" y="42724"/>
                  <a:pt x="42724" y="0"/>
                  <a:pt x="95427" y="0"/>
                </a:cubicBezTo>
                <a:close/>
              </a:path>
            </a:pathLst>
          </a:custGeom>
        </p:spPr>
      </p:pic>
      <p:pic>
        <p:nvPicPr>
          <p:cNvPr id="34" name="Picture 2" descr="clipart sticky note 10 free Cliparts | Download images on Clipground 2023">
            <a:extLst>
              <a:ext uri="{FF2B5EF4-FFF2-40B4-BE49-F238E27FC236}">
                <a16:creationId xmlns:a16="http://schemas.microsoft.com/office/drawing/2014/main" id="{26C5EA9A-536B-D052-ADB4-D9C17C130154}"/>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107141" y="601227"/>
            <a:ext cx="3226243" cy="3425190"/>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66324ADC-7BE5-6014-0AE0-247DF427ED39}"/>
              </a:ext>
            </a:extLst>
          </p:cNvPr>
          <p:cNvSpPr txBox="1"/>
          <p:nvPr/>
        </p:nvSpPr>
        <p:spPr>
          <a:xfrm>
            <a:off x="8312851" y="1079764"/>
            <a:ext cx="2429983" cy="248310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cap="none" normalizeH="0" baseline="0" noProof="0" dirty="0">
                <a:ln>
                  <a:noFill/>
                </a:ln>
                <a:solidFill>
                  <a:srgbClr val="000000"/>
                </a:solidFill>
                <a:effectLst/>
                <a:uLnTx/>
                <a:uFillTx/>
                <a:latin typeface="Segoe UI"/>
                <a:ea typeface="+mn-ea"/>
                <a:cs typeface="+mn-cs"/>
              </a:rPr>
              <a:t>To Do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cap="none" normalizeH="0" baseline="0" noProof="0" dirty="0">
                <a:ln>
                  <a:noFill/>
                </a:ln>
                <a:solidFill>
                  <a:srgbClr val="000000"/>
                </a:solidFill>
                <a:effectLst/>
                <a:uLnTx/>
                <a:uFillTx/>
                <a:latin typeface="Segoe UI"/>
                <a:ea typeface="+mn-ea"/>
                <a:cs typeface="+mn-cs"/>
              </a:rPr>
              <a:t>1 Minute</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de-DE" sz="1100" i="0" u="none" strike="noStrike" cap="none" normalizeH="0" baseline="0" noProof="0" dirty="0">
                <a:ln>
                  <a:noFill/>
                </a:ln>
                <a:solidFill>
                  <a:srgbClr val="000000"/>
                </a:solidFill>
                <a:effectLst/>
                <a:uLnTx/>
                <a:uFillTx/>
                <a:latin typeface="Segoe UI"/>
                <a:ea typeface="+mn-ea"/>
                <a:cs typeface="+mn-cs"/>
              </a:rPr>
              <a:t>Ersetzen Sie das Bild durch eines </a:t>
            </a:r>
            <a:r>
              <a:rPr kumimoji="0" lang="de-DE" sz="1100" b="1" i="0" u="none" strike="noStrike" cap="none" normalizeH="0" baseline="0" noProof="0" dirty="0">
                <a:ln>
                  <a:noFill/>
                </a:ln>
                <a:solidFill>
                  <a:srgbClr val="000000"/>
                </a:solidFill>
                <a:effectLst/>
                <a:uLnTx/>
                <a:uFillTx/>
                <a:latin typeface="Segoe UI"/>
                <a:ea typeface="+mn-ea"/>
                <a:cs typeface="+mn-cs"/>
              </a:rPr>
              <a:t>Ihres Signatur-Getränks</a:t>
            </a:r>
            <a:r>
              <a:rPr kumimoji="0" lang="de-DE" sz="1100" i="0" u="none" strike="noStrike" cap="none" normalizeH="0" baseline="0" noProof="0" dirty="0">
                <a:ln>
                  <a:noFill/>
                </a:ln>
                <a:solidFill>
                  <a:srgbClr val="000000"/>
                </a:solidFill>
                <a:effectLst/>
                <a:uLnTx/>
                <a:uFillTx/>
                <a:latin typeface="Segoe UI"/>
                <a:ea typeface="+mn-ea"/>
                <a:cs typeface="+mn-cs"/>
              </a:rPr>
              <a:t>.</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de-DE" sz="1100" b="0" u="none" strike="noStrike" cap="none" normalizeH="0" baseline="0" noProof="0" dirty="0">
                <a:ln>
                  <a:noFill/>
                </a:ln>
                <a:solidFill>
                  <a:srgbClr val="000000"/>
                </a:solidFill>
                <a:effectLst/>
                <a:uLnTx/>
                <a:uFillTx/>
                <a:latin typeface="Segoe UI"/>
                <a:ea typeface="+mn-ea"/>
                <a:cs typeface="+mn-cs"/>
              </a:rPr>
              <a:t>Ersetzen Sie „Signatur-Getränk“ durch den Namen des Signatur-Getränks, das Sie anbieten möchten.</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de-DE" sz="1100" b="0" i="0" u="none" strike="noStrike" cap="none" normalizeH="0" baseline="0" noProof="0" dirty="0">
                <a:ln>
                  <a:noFill/>
                </a:ln>
                <a:solidFill>
                  <a:srgbClr val="000000"/>
                </a:solidFill>
                <a:effectLst/>
                <a:uLnTx/>
                <a:uFillTx/>
                <a:latin typeface="Segoe UI"/>
                <a:ea typeface="+mn-ea"/>
                <a:cs typeface="+mn-cs"/>
              </a:rPr>
              <a:t>Ersetzen Sie den „lorem ipsum“-Inhalt durch die Beschreibung, die Sie für Ihr Essen erstellt haben. </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de-DE" sz="1100" b="0" i="0" u="none" strike="noStrike" cap="none" normalizeH="0" baseline="0" noProof="0" dirty="0">
                <a:ln>
                  <a:noFill/>
                </a:ln>
                <a:solidFill>
                  <a:srgbClr val="000000"/>
                </a:solidFill>
                <a:effectLst/>
                <a:uLnTx/>
                <a:uFillTx/>
                <a:latin typeface="Segoe UI"/>
                <a:ea typeface="+mn-ea"/>
                <a:cs typeface="+mn-cs"/>
              </a:rPr>
              <a:t>Löschen und entfernen </a:t>
            </a:r>
            <a:br>
              <a:rPr kumimoji="0" lang="de-DE" sz="1100" b="0" i="0" u="none" strike="noStrike" cap="none" normalizeH="0" baseline="0" noProof="0" dirty="0">
                <a:ln>
                  <a:noFill/>
                </a:ln>
                <a:solidFill>
                  <a:srgbClr val="000000"/>
                </a:solidFill>
                <a:effectLst/>
                <a:uLnTx/>
                <a:uFillTx/>
                <a:latin typeface="Segoe UI"/>
                <a:ea typeface="+mn-ea"/>
                <a:cs typeface="+mn-cs"/>
              </a:rPr>
            </a:br>
            <a:r>
              <a:rPr kumimoji="0" lang="de-DE" sz="1100" b="0" i="0" u="none" strike="noStrike" cap="none" normalizeH="0" baseline="0" noProof="0" dirty="0">
                <a:ln>
                  <a:noFill/>
                </a:ln>
                <a:solidFill>
                  <a:srgbClr val="000000"/>
                </a:solidFill>
                <a:effectLst/>
                <a:uLnTx/>
                <a:uFillTx/>
                <a:latin typeface="Segoe UI"/>
                <a:ea typeface="+mn-ea"/>
                <a:cs typeface="+mn-cs"/>
              </a:rPr>
              <a:t>Sie diese Kurznotiz.</a:t>
            </a:r>
          </a:p>
        </p:txBody>
      </p:sp>
      <p:sp>
        <p:nvSpPr>
          <p:cNvPr id="2" name="TextBox 1">
            <a:extLst>
              <a:ext uri="{FF2B5EF4-FFF2-40B4-BE49-F238E27FC236}">
                <a16:creationId xmlns:a16="http://schemas.microsoft.com/office/drawing/2014/main" id="{5E97322A-69D1-16BC-CB49-F1ABB2F2073A}"/>
              </a:ext>
            </a:extLst>
          </p:cNvPr>
          <p:cNvSpPr txBox="1">
            <a:spLocks/>
          </p:cNvSpPr>
          <p:nvPr/>
        </p:nvSpPr>
        <p:spPr>
          <a:xfrm>
            <a:off x="768863" y="2521990"/>
            <a:ext cx="5862816" cy="246221"/>
          </a:xfrm>
          <a:prstGeom prst="rect">
            <a:avLst/>
          </a:prstGeom>
          <a:noFill/>
        </p:spPr>
        <p:txBody>
          <a:bodyPr wrap="square" lIns="0" tIns="0" rIns="0" bIns="0">
            <a:spAutoFit/>
          </a:bodyPr>
          <a:lstStyle/>
          <a:p>
            <a:r>
              <a:rPr lang="de-DE" sz="1600" dirty="0"/>
              <a:t>Fügen Sie das von Ihnen erstellte Getränk hier ein.</a:t>
            </a:r>
          </a:p>
        </p:txBody>
      </p:sp>
      <p:sp>
        <p:nvSpPr>
          <p:cNvPr id="3" name="TextBox 2">
            <a:extLst>
              <a:ext uri="{FF2B5EF4-FFF2-40B4-BE49-F238E27FC236}">
                <a16:creationId xmlns:a16="http://schemas.microsoft.com/office/drawing/2014/main" id="{3904114D-0982-4178-F7DF-CBDA1641AD36}"/>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801203293"/>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10753880-66D6-0867-E4F0-F821DAC2D570}"/>
              </a:ext>
              <a:ext uri="{C183D7F6-B498-43B3-948B-1728B52AA6E4}">
                <adec:decorative xmlns:adec="http://schemas.microsoft.com/office/drawing/2017/decorative" val="1"/>
              </a:ext>
            </a:extLst>
          </p:cNvPr>
          <p:cNvPicPr>
            <a:picLocks noChangeAspect="1"/>
          </p:cNvPicPr>
          <p:nvPr/>
        </p:nvPicPr>
        <p:blipFill>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rot="10800000">
            <a:off x="-3" y="0"/>
            <a:ext cx="10472362" cy="1611086"/>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cxnSp>
        <p:nvCxnSpPr>
          <p:cNvPr id="20" name="Straight Connector 19">
            <a:extLst>
              <a:ext uri="{FF2B5EF4-FFF2-40B4-BE49-F238E27FC236}">
                <a16:creationId xmlns:a16="http://schemas.microsoft.com/office/drawing/2014/main" id="{154A7A9B-634D-6B3E-2AC9-E58CF2D39072}"/>
              </a:ext>
              <a:ext uri="{C183D7F6-B498-43B3-948B-1728B52AA6E4}">
                <adec:decorative xmlns:adec="http://schemas.microsoft.com/office/drawing/2017/decorative" val="1"/>
              </a:ext>
            </a:extLst>
          </p:cNvPr>
          <p:cNvCxnSpPr>
            <a:cxnSpLocks/>
          </p:cNvCxnSpPr>
          <p:nvPr/>
        </p:nvCxnSpPr>
        <p:spPr>
          <a:xfrm>
            <a:off x="838492" y="2247897"/>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5" name="Graphic 43">
            <a:extLst>
              <a:ext uri="{FF2B5EF4-FFF2-40B4-BE49-F238E27FC236}">
                <a16:creationId xmlns:a16="http://schemas.microsoft.com/office/drawing/2014/main" id="{949C9E9D-6317-DA69-9C82-AE7FF4A9A9E3}"/>
              </a:ext>
              <a:ext uri="{C183D7F6-B498-43B3-948B-1728B52AA6E4}">
                <adec:decorative xmlns:adec="http://schemas.microsoft.com/office/drawing/2017/decorative" val="1"/>
              </a:ext>
            </a:extLst>
          </p:cNvPr>
          <p:cNvSpPr/>
          <p:nvPr/>
        </p:nvSpPr>
        <p:spPr>
          <a:xfrm>
            <a:off x="588262" y="608485"/>
            <a:ext cx="11603739" cy="5709534"/>
          </a:xfrm>
          <a:custGeom>
            <a:avLst/>
            <a:gdLst>
              <a:gd name="connsiteX0" fmla="*/ 3509201 w 8702801"/>
              <a:gd name="connsiteY0" fmla="*/ 0 h 4282821"/>
              <a:gd name="connsiteX1" fmla="*/ 8702802 w 8702801"/>
              <a:gd name="connsiteY1" fmla="*/ 0 h 4282821"/>
              <a:gd name="connsiteX2" fmla="*/ 8702802 w 8702801"/>
              <a:gd name="connsiteY2" fmla="*/ 4282821 h 4282821"/>
              <a:gd name="connsiteX3" fmla="*/ 3509201 w 8702801"/>
              <a:gd name="connsiteY3" fmla="*/ 4282821 h 4282821"/>
              <a:gd name="connsiteX4" fmla="*/ 3322320 w 8702801"/>
              <a:gd name="connsiteY4" fmla="*/ 4130040 h 4282821"/>
              <a:gd name="connsiteX5" fmla="*/ 3322320 w 8702801"/>
              <a:gd name="connsiteY5" fmla="*/ 2486501 h 4282821"/>
              <a:gd name="connsiteX6" fmla="*/ 3257074 w 8702801"/>
              <a:gd name="connsiteY6" fmla="*/ 2416397 h 4282821"/>
              <a:gd name="connsiteX7" fmla="*/ 3187732 w 8702801"/>
              <a:gd name="connsiteY7" fmla="*/ 2483644 h 4282821"/>
              <a:gd name="connsiteX8" fmla="*/ 3187732 w 8702801"/>
              <a:gd name="connsiteY8" fmla="*/ 2967609 h 4282821"/>
              <a:gd name="connsiteX9" fmla="*/ 3104674 w 8702801"/>
              <a:gd name="connsiteY9" fmla="*/ 3050667 h 4282821"/>
              <a:gd name="connsiteX10" fmla="*/ 64865 w 8702801"/>
              <a:gd name="connsiteY10" fmla="*/ 3050667 h 4282821"/>
              <a:gd name="connsiteX11" fmla="*/ 0 w 8702801"/>
              <a:gd name="connsiteY11" fmla="*/ 2985802 h 4282821"/>
              <a:gd name="connsiteX12" fmla="*/ 0 w 8702801"/>
              <a:gd name="connsiteY12" fmla="*/ 1296829 h 4282821"/>
              <a:gd name="connsiteX13" fmla="*/ 64865 w 8702801"/>
              <a:gd name="connsiteY13" fmla="*/ 1231964 h 4282821"/>
              <a:gd name="connsiteX14" fmla="*/ 3116580 w 8702801"/>
              <a:gd name="connsiteY14" fmla="*/ 1231964 h 4282821"/>
              <a:gd name="connsiteX15" fmla="*/ 3187827 w 8702801"/>
              <a:gd name="connsiteY15" fmla="*/ 1303211 h 4282821"/>
              <a:gd name="connsiteX16" fmla="*/ 3187827 w 8702801"/>
              <a:gd name="connsiteY16" fmla="*/ 1796129 h 4282821"/>
              <a:gd name="connsiteX17" fmla="*/ 3253073 w 8702801"/>
              <a:gd name="connsiteY17" fmla="*/ 1866233 h 4282821"/>
              <a:gd name="connsiteX18" fmla="*/ 3322415 w 8702801"/>
              <a:gd name="connsiteY18" fmla="*/ 1798987 h 4282821"/>
              <a:gd name="connsiteX19" fmla="*/ 3322415 w 8702801"/>
              <a:gd name="connsiteY19" fmla="*/ 152781 h 4282821"/>
              <a:gd name="connsiteX20" fmla="*/ 3509296 w 8702801"/>
              <a:gd name="connsiteY20" fmla="*/ 0 h 4282821"/>
              <a:gd name="connsiteX21" fmla="*/ 3509296 w 8702801"/>
              <a:gd name="connsiteY21" fmla="*/ 0 h 4282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702801" h="4282821">
                <a:moveTo>
                  <a:pt x="3509201" y="0"/>
                </a:moveTo>
                <a:lnTo>
                  <a:pt x="8702802" y="0"/>
                </a:lnTo>
                <a:lnTo>
                  <a:pt x="8702802" y="4282821"/>
                </a:lnTo>
                <a:lnTo>
                  <a:pt x="3509201" y="4282821"/>
                </a:lnTo>
                <a:cubicBezTo>
                  <a:pt x="3405949" y="4282821"/>
                  <a:pt x="3322320" y="4214432"/>
                  <a:pt x="3322320" y="4130040"/>
                </a:cubicBezTo>
                <a:lnTo>
                  <a:pt x="3322320" y="2486501"/>
                </a:lnTo>
                <a:cubicBezTo>
                  <a:pt x="3322320" y="2449640"/>
                  <a:pt x="3293936" y="2417540"/>
                  <a:pt x="3257074" y="2416397"/>
                </a:cubicBezTo>
                <a:cubicBezTo>
                  <a:pt x="3220212" y="2415254"/>
                  <a:pt x="3187732" y="2445830"/>
                  <a:pt x="3187732" y="2483644"/>
                </a:cubicBezTo>
                <a:lnTo>
                  <a:pt x="3187732" y="2967609"/>
                </a:lnTo>
                <a:cubicBezTo>
                  <a:pt x="3187732" y="3013424"/>
                  <a:pt x="3150584" y="3050667"/>
                  <a:pt x="3104674" y="3050667"/>
                </a:cubicBezTo>
                <a:lnTo>
                  <a:pt x="64865" y="3050667"/>
                </a:lnTo>
                <a:cubicBezTo>
                  <a:pt x="29051" y="3050667"/>
                  <a:pt x="0" y="3021616"/>
                  <a:pt x="0" y="2985802"/>
                </a:cubicBezTo>
                <a:lnTo>
                  <a:pt x="0" y="1296829"/>
                </a:lnTo>
                <a:cubicBezTo>
                  <a:pt x="0" y="1261015"/>
                  <a:pt x="29051" y="1231964"/>
                  <a:pt x="64865" y="1231964"/>
                </a:cubicBezTo>
                <a:lnTo>
                  <a:pt x="3116580" y="1231964"/>
                </a:lnTo>
                <a:cubicBezTo>
                  <a:pt x="3155918" y="1231964"/>
                  <a:pt x="3187827" y="1263872"/>
                  <a:pt x="3187827" y="1303211"/>
                </a:cubicBezTo>
                <a:lnTo>
                  <a:pt x="3187827" y="1796129"/>
                </a:lnTo>
                <a:cubicBezTo>
                  <a:pt x="3187827" y="1832991"/>
                  <a:pt x="3216212" y="1865090"/>
                  <a:pt x="3253073" y="1866233"/>
                </a:cubicBezTo>
                <a:cubicBezTo>
                  <a:pt x="3289935" y="1867376"/>
                  <a:pt x="3322415" y="1836801"/>
                  <a:pt x="3322415" y="1798987"/>
                </a:cubicBezTo>
                <a:lnTo>
                  <a:pt x="3322415" y="152781"/>
                </a:lnTo>
                <a:cubicBezTo>
                  <a:pt x="3322415" y="68390"/>
                  <a:pt x="3406045" y="0"/>
                  <a:pt x="3509296" y="0"/>
                </a:cubicBezTo>
                <a:lnTo>
                  <a:pt x="3509296" y="0"/>
                </a:ln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dirty="0">
              <a:ln w="3175">
                <a:noFill/>
              </a:ln>
              <a:solidFill>
                <a:schemeClr val="lt1"/>
              </a:solidFill>
              <a:latin typeface="+mj-lt"/>
            </a:endParaRPr>
          </a:p>
        </p:txBody>
      </p:sp>
      <p:pic>
        <p:nvPicPr>
          <p:cNvPr id="21" name="Picture 20">
            <a:extLst>
              <a:ext uri="{FF2B5EF4-FFF2-40B4-BE49-F238E27FC236}">
                <a16:creationId xmlns:a16="http://schemas.microsoft.com/office/drawing/2014/main" id="{F2D7F877-68C9-3A58-559E-F8B12FEA519A}"/>
              </a:ext>
              <a:ext uri="{C183D7F6-B498-43B3-948B-1728B52AA6E4}">
                <adec:decorative xmlns:adec="http://schemas.microsoft.com/office/drawing/2017/decorative" val="1"/>
              </a:ext>
            </a:extLst>
          </p:cNvPr>
          <p:cNvPicPr>
            <a:picLocks noChangeAspect="1"/>
          </p:cNvPicPr>
          <p:nvPr/>
        </p:nvPicPr>
        <p:blipFill rotWithShape="1">
          <a:blip r:embed="rId4"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rot="16200000" flipH="1" flipV="1">
            <a:off x="-1032199" y="4461198"/>
            <a:ext cx="3429001" cy="1364608"/>
          </a:xfrm>
          <a:prstGeom prst="rect">
            <a:avLst/>
          </a:prstGeom>
        </p:spPr>
      </p:pic>
      <p:sp>
        <p:nvSpPr>
          <p:cNvPr id="25" name="Title 24">
            <a:extLst>
              <a:ext uri="{FF2B5EF4-FFF2-40B4-BE49-F238E27FC236}">
                <a16:creationId xmlns:a16="http://schemas.microsoft.com/office/drawing/2014/main" id="{BB5FD5FB-2CFF-DD58-ED8C-AD6E86AB6F56}"/>
              </a:ext>
            </a:extLst>
          </p:cNvPr>
          <p:cNvSpPr txBox="1">
            <a:spLocks noGrp="1"/>
          </p:cNvSpPr>
          <p:nvPr>
            <p:ph type="title" idx="4294967295"/>
          </p:nvPr>
        </p:nvSpPr>
        <p:spPr>
          <a:xfrm>
            <a:off x="768863" y="2786143"/>
            <a:ext cx="3445085" cy="135421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Pct val="90000"/>
              <a:buFontTx/>
              <a:buNone/>
              <a:tabLst/>
              <a:defRPr/>
            </a:pPr>
            <a:r>
              <a:rPr kumimoji="0" lang="de-DE" sz="4400" b="0" i="0" u="none" strike="noStrike" cap="none" normalizeH="0" baseline="0" noProof="0">
                <a:ln w="3175">
                  <a:noFill/>
                </a:ln>
                <a:gradFill flip="none" rotWithShape="1">
                  <a:gsLst>
                    <a:gs pos="0">
                      <a:schemeClr val="accent1"/>
                    </a:gs>
                    <a:gs pos="100000">
                      <a:schemeClr val="accent2"/>
                    </a:gs>
                  </a:gsLst>
                  <a:lin ang="10800000" scaled="1"/>
                  <a:tileRect/>
                </a:gradFill>
                <a:effectLst/>
                <a:uLnTx/>
                <a:uFillTx/>
                <a:latin typeface="+mj-lt"/>
                <a:ea typeface="+mn-ea"/>
                <a:cs typeface="Segoe UI" pitchFamily="34" charset="0"/>
              </a:rPr>
              <a:t>Musikwiedergabeliste</a:t>
            </a:r>
          </a:p>
        </p:txBody>
      </p:sp>
      <p:pic>
        <p:nvPicPr>
          <p:cNvPr id="33" name="Picture 32">
            <a:extLst>
              <a:ext uri="{FF2B5EF4-FFF2-40B4-BE49-F238E27FC236}">
                <a16:creationId xmlns:a16="http://schemas.microsoft.com/office/drawing/2014/main" id="{0FE1FC78-2F27-A6AA-306A-7C726017BAA8}"/>
              </a:ext>
            </a:extLst>
          </p:cNvPr>
          <p:cNvPicPr>
            <a:picLocks noChangeAspect="1"/>
          </p:cNvPicPr>
          <p:nvPr/>
        </p:nvPicPr>
        <p:blipFill>
          <a:blip r:embed="rId5"/>
          <a:srcRect t="4" b="4"/>
          <a:stretch/>
        </p:blipFill>
        <p:spPr>
          <a:xfrm>
            <a:off x="5272790" y="762803"/>
            <a:ext cx="6745631" cy="5332393"/>
          </a:xfrm>
          <a:prstGeom prst="roundRect">
            <a:avLst>
              <a:gd name="adj" fmla="val 769"/>
            </a:avLst>
          </a:prstGeom>
        </p:spPr>
      </p:pic>
      <p:pic>
        <p:nvPicPr>
          <p:cNvPr id="30" name="Picture 2" descr="clipart sticky note 10 free Cliparts | Download images on Clipground 2023">
            <a:extLst>
              <a:ext uri="{FF2B5EF4-FFF2-40B4-BE49-F238E27FC236}">
                <a16:creationId xmlns:a16="http://schemas.microsoft.com/office/drawing/2014/main" id="{2FBA572F-9B07-AD3F-530F-65E12A05786C}"/>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107141" y="601227"/>
            <a:ext cx="3226243" cy="342519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A54A20B0-4C3F-8876-539D-D96E70037E01}"/>
              </a:ext>
            </a:extLst>
          </p:cNvPr>
          <p:cNvSpPr txBox="1"/>
          <p:nvPr/>
        </p:nvSpPr>
        <p:spPr>
          <a:xfrm>
            <a:off x="8312851" y="1079764"/>
            <a:ext cx="2429983" cy="248310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cap="none" normalizeH="0" baseline="0" noProof="0" dirty="0">
                <a:ln>
                  <a:noFill/>
                </a:ln>
                <a:solidFill>
                  <a:srgbClr val="000000"/>
                </a:solidFill>
                <a:effectLst/>
                <a:uLnTx/>
                <a:uFillTx/>
                <a:latin typeface="Segoe UI"/>
                <a:ea typeface="+mn-ea"/>
                <a:cs typeface="+mn-cs"/>
              </a:rPr>
              <a:t>To Do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cap="none" normalizeH="0" baseline="0" noProof="0" dirty="0">
                <a:ln>
                  <a:noFill/>
                </a:ln>
                <a:solidFill>
                  <a:srgbClr val="000000"/>
                </a:solidFill>
                <a:effectLst/>
                <a:uLnTx/>
                <a:uFillTx/>
                <a:latin typeface="Segoe UI"/>
                <a:ea typeface="+mn-ea"/>
                <a:cs typeface="+mn-cs"/>
              </a:rPr>
              <a:t>1 Minute</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de-DE" sz="1100" b="0" i="0" u="none" strike="noStrike" cap="none" normalizeH="0" baseline="0" noProof="0" dirty="0">
                <a:ln>
                  <a:noFill/>
                </a:ln>
                <a:solidFill>
                  <a:srgbClr val="000000"/>
                </a:solidFill>
                <a:effectLst/>
                <a:uLnTx/>
                <a:uFillTx/>
                <a:latin typeface="Segoe UI"/>
                <a:ea typeface="+mn-ea"/>
                <a:cs typeface="+mn-cs"/>
              </a:rPr>
              <a:t>Nehmen Sie ein Bild von der Wiedergabeliste auf, die für Sie erstellt wurde. Ersetzen Sie das Bild hier durch Ihre Version. </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de-DE" sz="1100" b="0" i="0" u="none" strike="noStrike" cap="none" normalizeH="0" baseline="0" noProof="0" dirty="0">
                <a:ln>
                  <a:noFill/>
                </a:ln>
                <a:solidFill>
                  <a:srgbClr val="000000"/>
                </a:solidFill>
                <a:effectLst/>
                <a:uLnTx/>
                <a:uFillTx/>
                <a:latin typeface="Segoe UI"/>
                <a:ea typeface="+mn-ea"/>
                <a:cs typeface="+mn-cs"/>
              </a:rPr>
              <a:t>Löschen und entfernen Sie diese Kurznotiz.</a:t>
            </a:r>
          </a:p>
        </p:txBody>
      </p:sp>
      <p:sp>
        <p:nvSpPr>
          <p:cNvPr id="2" name="TextBox 1">
            <a:extLst>
              <a:ext uri="{FF2B5EF4-FFF2-40B4-BE49-F238E27FC236}">
                <a16:creationId xmlns:a16="http://schemas.microsoft.com/office/drawing/2014/main" id="{CC2E50D0-7E23-2171-2B57-37BA3487C1DF}"/>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1921541778"/>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5FE0F915-9DFB-153E-B0FE-9BB36E1CE2C6}"/>
              </a:ext>
              <a:ext uri="{C183D7F6-B498-43B3-948B-1728B52AA6E4}">
                <adec:decorative xmlns:adec="http://schemas.microsoft.com/office/drawing/2017/decorative" val="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8" name="Title 7">
            <a:extLst>
              <a:ext uri="{FF2B5EF4-FFF2-40B4-BE49-F238E27FC236}">
                <a16:creationId xmlns:a16="http://schemas.microsoft.com/office/drawing/2014/main" id="{0023ADBD-B239-5572-9B63-923720D6244A}"/>
              </a:ext>
            </a:extLst>
          </p:cNvPr>
          <p:cNvSpPr>
            <a:spLocks noGrp="1"/>
          </p:cNvSpPr>
          <p:nvPr>
            <p:ph type="title"/>
          </p:nvPr>
        </p:nvSpPr>
        <p:spPr>
          <a:xfrm>
            <a:off x="585216" y="2177604"/>
            <a:ext cx="4772847" cy="1354217"/>
          </a:xfrm>
        </p:spPr>
        <p:txBody>
          <a:bodyPr/>
          <a:lstStyle/>
          <a:p>
            <a:pPr>
              <a:lnSpc>
                <a:spcPct val="100000"/>
              </a:lnSpc>
              <a:buSzPct val="90000"/>
            </a:pPr>
            <a:r>
              <a:rPr lang="de-DE" sz="4400">
                <a:gradFill flip="none" rotWithShape="1">
                  <a:gsLst>
                    <a:gs pos="0">
                      <a:schemeClr val="accent1"/>
                    </a:gs>
                    <a:gs pos="100000">
                      <a:schemeClr val="accent2"/>
                    </a:gs>
                  </a:gsLst>
                  <a:lin ang="10800000" scaled="1"/>
                  <a:tileRect/>
                </a:gradFill>
              </a:rPr>
              <a:t>ZIELNAME</a:t>
            </a:r>
          </a:p>
        </p:txBody>
      </p:sp>
      <p:sp>
        <p:nvSpPr>
          <p:cNvPr id="9" name="Text Placeholder 8">
            <a:extLst>
              <a:ext uri="{FF2B5EF4-FFF2-40B4-BE49-F238E27FC236}">
                <a16:creationId xmlns:a16="http://schemas.microsoft.com/office/drawing/2014/main" id="{393E0710-9D4F-CDD4-170D-2E79D2FD510F}"/>
              </a:ext>
            </a:extLst>
          </p:cNvPr>
          <p:cNvSpPr>
            <a:spLocks noGrp="1"/>
          </p:cNvSpPr>
          <p:nvPr>
            <p:ph type="body" sz="quarter" idx="12"/>
          </p:nvPr>
        </p:nvSpPr>
        <p:spPr/>
        <p:txBody>
          <a:bodyPr/>
          <a:lstStyle/>
          <a:p>
            <a:r>
              <a:rPr lang="de-DE">
                <a:solidFill>
                  <a:schemeClr val="accent2"/>
                </a:solidFill>
                <a:latin typeface="+mj-lt"/>
              </a:rPr>
              <a:t>Erstellt von</a:t>
            </a:r>
          </a:p>
        </p:txBody>
      </p:sp>
      <p:sp>
        <p:nvSpPr>
          <p:cNvPr id="14" name="TextBox 13">
            <a:extLst>
              <a:ext uri="{FF2B5EF4-FFF2-40B4-BE49-F238E27FC236}">
                <a16:creationId xmlns:a16="http://schemas.microsoft.com/office/drawing/2014/main" id="{86536128-8501-18F1-B99A-AE82848B188A}"/>
              </a:ext>
              <a:ext uri="{C183D7F6-B498-43B3-948B-1728B52AA6E4}">
                <adec:decorative xmlns:adec="http://schemas.microsoft.com/office/drawing/2017/decorative" val="0"/>
              </a:ext>
            </a:extLst>
          </p:cNvPr>
          <p:cNvSpPr txBox="1"/>
          <p:nvPr/>
        </p:nvSpPr>
        <p:spPr>
          <a:xfrm>
            <a:off x="585216" y="4506527"/>
            <a:ext cx="5044059" cy="276999"/>
          </a:xfrm>
          <a:prstGeom prst="rect">
            <a:avLst/>
          </a:prstGeom>
          <a:noFill/>
        </p:spPr>
        <p:txBody>
          <a:bodyPr wrap="square" lIns="0" tIns="0" rIns="0" bIns="0" rtlCol="0">
            <a:spAutoFit/>
          </a:bodyPr>
          <a:lstStyle/>
          <a:p>
            <a:r>
              <a:rPr lang="de-DE">
                <a:latin typeface="+mj-lt"/>
              </a:rPr>
              <a:t>Name</a:t>
            </a:r>
          </a:p>
        </p:txBody>
      </p:sp>
      <p:pic>
        <p:nvPicPr>
          <p:cNvPr id="12" name="Picture 2" descr="clipart sticky note 10 free Cliparts | Download images on Clipground 2023">
            <a:extLst>
              <a:ext uri="{FF2B5EF4-FFF2-40B4-BE49-F238E27FC236}">
                <a16:creationId xmlns:a16="http://schemas.microsoft.com/office/drawing/2014/main" id="{82274984-7EF6-6F7A-4D05-5CEC8A7D3205}"/>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126191" y="2051796"/>
            <a:ext cx="3226243" cy="342519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0AD5457-8577-1A47-637F-0D6233A04C43}"/>
              </a:ext>
            </a:extLst>
          </p:cNvPr>
          <p:cNvSpPr txBox="1"/>
          <p:nvPr/>
        </p:nvSpPr>
        <p:spPr>
          <a:xfrm>
            <a:off x="8331901" y="2530333"/>
            <a:ext cx="2429983" cy="248310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cap="none" normalizeH="0" baseline="0" noProof="0">
                <a:ln>
                  <a:noFill/>
                </a:ln>
                <a:solidFill>
                  <a:srgbClr val="000000"/>
                </a:solidFill>
                <a:effectLst/>
                <a:uLnTx/>
                <a:uFillTx/>
                <a:latin typeface="Segoe UI"/>
                <a:ea typeface="+mn-ea"/>
                <a:cs typeface="+mn-cs"/>
              </a:rPr>
              <a:t>1 Minute</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de-DE" sz="1100" b="0" i="0" u="none" strike="noStrike" cap="none" normalizeH="0" baseline="0" noProof="0">
                <a:ln>
                  <a:noFill/>
                </a:ln>
                <a:solidFill>
                  <a:srgbClr val="000000"/>
                </a:solidFill>
                <a:effectLst/>
                <a:uLnTx/>
                <a:uFillTx/>
                <a:latin typeface="Segoe UI"/>
                <a:ea typeface="+mn-ea"/>
                <a:cs typeface="+mn-cs"/>
              </a:rPr>
              <a:t>Geben Sie den Namen Ihres Ziels dort ein, wo „Zielname“ steht. </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de-DE" sz="1100" b="0" i="0" u="none" strike="noStrike" cap="none" normalizeH="0" baseline="0" noProof="0">
                <a:ln>
                  <a:noFill/>
                </a:ln>
                <a:solidFill>
                  <a:srgbClr val="000000"/>
                </a:solidFill>
                <a:effectLst/>
                <a:uLnTx/>
                <a:uFillTx/>
                <a:latin typeface="Segoe UI"/>
                <a:ea typeface="+mn-ea"/>
                <a:cs typeface="+mn-cs"/>
              </a:rPr>
              <a:t>Ersetzen Sie „Erstellt von“ durch Ihren Namen.</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de-DE" sz="1100" b="0" i="0" u="none" strike="noStrike" cap="none" normalizeH="0" baseline="0" noProof="0">
                <a:ln>
                  <a:noFill/>
                </a:ln>
                <a:solidFill>
                  <a:srgbClr val="000000"/>
                </a:solidFill>
                <a:effectLst/>
                <a:uLnTx/>
                <a:uFillTx/>
                <a:latin typeface="Segoe UI"/>
                <a:ea typeface="+mn-ea"/>
                <a:cs typeface="+mn-cs"/>
              </a:rPr>
              <a:t>Löschen und entfernen Sie diese Kurznotiz.</a:t>
            </a:r>
          </a:p>
        </p:txBody>
      </p:sp>
      <p:sp>
        <p:nvSpPr>
          <p:cNvPr id="2" name="TextBox 1">
            <a:extLst>
              <a:ext uri="{FF2B5EF4-FFF2-40B4-BE49-F238E27FC236}">
                <a16:creationId xmlns:a16="http://schemas.microsoft.com/office/drawing/2014/main" id="{67EEFE3A-FF69-9CAC-5555-3DBFE36FF49F}"/>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4258378595"/>
      </p:ext>
    </p:extLst>
  </p:cSld>
  <p:clrMapOvr>
    <a:masterClrMapping/>
  </p:clrMapOvr>
  <mc:AlternateContent xmlns:mc="http://schemas.openxmlformats.org/markup-compatibility/2006" xmlns:p14="http://schemas.microsoft.com/office/powerpoint/2010/main">
    <mc:Choice Requires="p14">
      <p:transition spd="slow" p14:dur="2000" advClick="0" advTm="5000"/>
    </mc:Choice>
    <mc:Fallback xmlns="">
      <p:transition spd="slow" advClick="0" advTm="5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DFB00D-B3EE-D76D-4B93-28B4C109EB7C}"/>
              </a:ext>
            </a:extLst>
          </p:cNvPr>
          <p:cNvSpPr>
            <a:spLocks noGrp="1"/>
          </p:cNvSpPr>
          <p:nvPr>
            <p:ph type="title"/>
          </p:nvPr>
        </p:nvSpPr>
        <p:spPr>
          <a:xfrm>
            <a:off x="588263" y="471268"/>
            <a:ext cx="11018520" cy="553998"/>
          </a:xfrm>
        </p:spPr>
        <p:txBody>
          <a:bodyPr/>
          <a:lstStyle/>
          <a:p>
            <a:r>
              <a:rPr lang="de-DE"/>
              <a:t>Lerneinheit 1: Erste Schritte – Teil 1</a:t>
            </a:r>
          </a:p>
        </p:txBody>
      </p:sp>
      <p:pic>
        <p:nvPicPr>
          <p:cNvPr id="9" name="Picture 8">
            <a:extLst>
              <a:ext uri="{FF2B5EF4-FFF2-40B4-BE49-F238E27FC236}">
                <a16:creationId xmlns:a16="http://schemas.microsoft.com/office/drawing/2014/main" id="{C643979E-2221-0FD2-FA7E-3E450B0E3EED}"/>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l="20308" t="38118" r="38405"/>
          <a:stretch/>
        </p:blipFill>
        <p:spPr>
          <a:xfrm rot="5400000" flipV="1">
            <a:off x="9292977" y="4390371"/>
            <a:ext cx="2662843" cy="2247020"/>
          </a:xfrm>
          <a:prstGeom prst="rect">
            <a:avLst/>
          </a:prstGeom>
        </p:spPr>
      </p:pic>
      <p:sp>
        <p:nvSpPr>
          <p:cNvPr id="14" name="Arrow: Bent 13">
            <a:extLst>
              <a:ext uri="{FF2B5EF4-FFF2-40B4-BE49-F238E27FC236}">
                <a16:creationId xmlns:a16="http://schemas.microsoft.com/office/drawing/2014/main" id="{65D03627-2767-AF6A-532F-8A8B7633EEBA}"/>
              </a:ext>
              <a:ext uri="{C183D7F6-B498-43B3-948B-1728B52AA6E4}">
                <adec:decorative xmlns:adec="http://schemas.microsoft.com/office/drawing/2017/decorative" val="1"/>
              </a:ext>
            </a:extLst>
          </p:cNvPr>
          <p:cNvSpPr/>
          <p:nvPr/>
        </p:nvSpPr>
        <p:spPr bwMode="auto">
          <a:xfrm rot="10800000">
            <a:off x="-2" y="5323832"/>
            <a:ext cx="5876925" cy="873768"/>
          </a:xfrm>
          <a:prstGeom prst="bentArrow">
            <a:avLst>
              <a:gd name="adj1" fmla="val 25000"/>
              <a:gd name="adj2" fmla="val 0"/>
              <a:gd name="adj3" fmla="val 25000"/>
              <a:gd name="adj4" fmla="val 25213"/>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11EF502A-F56F-E9C2-C999-75BF704C0473}"/>
              </a:ext>
              <a:ext uri="{C183D7F6-B498-43B3-948B-1728B52AA6E4}">
                <adec:decorative xmlns:adec="http://schemas.microsoft.com/office/drawing/2017/decorative" val="1"/>
              </a:ext>
            </a:extLst>
          </p:cNvPr>
          <p:cNvSpPr/>
          <p:nvPr/>
        </p:nvSpPr>
        <p:spPr bwMode="auto">
          <a:xfrm>
            <a:off x="587374" y="1320800"/>
            <a:ext cx="5135246" cy="4714240"/>
          </a:xfrm>
          <a:prstGeom prst="roundRect">
            <a:avLst>
              <a:gd name="adj" fmla="val 3386"/>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54000" indent="-254000" algn="l">
              <a:spcBef>
                <a:spcPts val="600"/>
              </a:spcBef>
              <a:buFont typeface="+mj-lt"/>
              <a:buAutoNum type="arabicPeriod"/>
            </a:pPr>
            <a:endParaRPr lang="en-US" sz="1200" dirty="0">
              <a:solidFill>
                <a:schemeClr val="tx1"/>
              </a:solidFill>
            </a:endParaRPr>
          </a:p>
        </p:txBody>
      </p:sp>
      <p:sp>
        <p:nvSpPr>
          <p:cNvPr id="24" name="Rectangle: Rounded Corners 23">
            <a:extLst>
              <a:ext uri="{FF2B5EF4-FFF2-40B4-BE49-F238E27FC236}">
                <a16:creationId xmlns:a16="http://schemas.microsoft.com/office/drawing/2014/main" id="{36D6CD93-ECD6-8BB0-D183-480F78E51BC3}"/>
              </a:ext>
              <a:ext uri="{C183D7F6-B498-43B3-948B-1728B52AA6E4}">
                <adec:decorative xmlns:adec="http://schemas.microsoft.com/office/drawing/2017/decorative" val="1"/>
              </a:ext>
            </a:extLst>
          </p:cNvPr>
          <p:cNvSpPr>
            <a:spLocks/>
          </p:cNvSpPr>
          <p:nvPr/>
        </p:nvSpPr>
        <p:spPr bwMode="auto">
          <a:xfrm>
            <a:off x="709155" y="1430429"/>
            <a:ext cx="402095" cy="4495800"/>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dirty="0">
              <a:solidFill>
                <a:schemeClr val="tx1"/>
              </a:solidFill>
              <a:cs typeface="Segoe UI" pitchFamily="34" charset="0"/>
            </a:endParaRPr>
          </a:p>
        </p:txBody>
      </p:sp>
      <p:graphicFrame>
        <p:nvGraphicFramePr>
          <p:cNvPr id="22" name="Table 354" descr="Step 1. Open your browser and go to copilot.Microsoft.com. Step 2. Sign into Copilot with your personal If you do not have an account follow these steps to create one&#10;Go to the Microsoft account sign-up page: Visit account.microsoft.com&#10;Click on “Create account“: You’ll find this option on the&#10;sign-in page&#10;Enter your email address: You can use an existing email or create a new Outlook email&#10;Create a password: Make sure it’s strong and secure&#10;Enter your personal details: Fill in your name, country/region, and birthdate&#10;Verify your email: Microsoft will send a verification code to your email. Enter this code to verify your account&#10;Complete the CAPTCHA: This step ensures you’re not a robot&#10;Agree to the terms: Read and accept Microsoft’s terms and conditions&#10;Microsoft account. Step 3.">
            <a:extLst>
              <a:ext uri="{FF2B5EF4-FFF2-40B4-BE49-F238E27FC236}">
                <a16:creationId xmlns:a16="http://schemas.microsoft.com/office/drawing/2014/main" id="{B25B4F64-16F9-2B89-D645-F36FACF71D09}"/>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2750698355"/>
              </p:ext>
            </p:extLst>
          </p:nvPr>
        </p:nvGraphicFramePr>
        <p:xfrm>
          <a:off x="709157" y="1433058"/>
          <a:ext cx="4853443" cy="4429760"/>
        </p:xfrm>
        <a:graphic>
          <a:graphicData uri="http://schemas.openxmlformats.org/drawingml/2006/table">
            <a:tbl>
              <a:tblPr firstRow="1" bandRow="1">
                <a:tableStyleId>{5C22544A-7EE6-4342-B048-85BDC9FD1C3A}</a:tableStyleId>
              </a:tblPr>
              <a:tblGrid>
                <a:gridCol w="402093">
                  <a:extLst>
                    <a:ext uri="{9D8B030D-6E8A-4147-A177-3AD203B41FA5}">
                      <a16:colId xmlns:a16="http://schemas.microsoft.com/office/drawing/2014/main" val="774820194"/>
                    </a:ext>
                  </a:extLst>
                </a:gridCol>
                <a:gridCol w="4451350">
                  <a:extLst>
                    <a:ext uri="{9D8B030D-6E8A-4147-A177-3AD203B41FA5}">
                      <a16:colId xmlns:a16="http://schemas.microsoft.com/office/drawing/2014/main" val="4243873998"/>
                    </a:ext>
                  </a:extLst>
                </a:gridCol>
              </a:tblGrid>
              <a:tr h="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2000" b="1" i="0" u="none" strike="noStrike" cap="none" normalizeH="0" baseline="0" noProof="0">
                          <a:ln>
                            <a:noFill/>
                          </a:ln>
                          <a:solidFill>
                            <a:schemeClr val="accent2"/>
                          </a:solidFill>
                          <a:effectLst/>
                          <a:uLnTx/>
                          <a:uFillTx/>
                          <a:latin typeface="+mn-lt"/>
                          <a:ea typeface="+mn-lt"/>
                          <a:cs typeface="Segoe UI"/>
                        </a:rPr>
                        <a:t>1</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400" b="0" i="0" u="none" strike="noStrike" cap="none" normalizeH="0" baseline="0" noProof="0">
                          <a:ln>
                            <a:noFill/>
                          </a:ln>
                          <a:solidFill>
                            <a:schemeClr val="tx1"/>
                          </a:solidFill>
                          <a:effectLst/>
                          <a:uLnTx/>
                          <a:uFillTx/>
                          <a:latin typeface="+mj-lt"/>
                          <a:ea typeface="+mn-lt"/>
                          <a:cs typeface="Segoe UI"/>
                        </a:rPr>
                        <a:t>Öffnen Sie Ihren Browser, und rufen Sie </a:t>
                      </a:r>
                      <a:r>
                        <a:rPr kumimoji="0" lang="de-DE" sz="1400" b="0" i="0" u="none" strike="noStrike" cap="none" normalizeH="0" baseline="0" noProof="0">
                          <a:ln>
                            <a:noFill/>
                          </a:ln>
                          <a:solidFill>
                            <a:schemeClr val="tx1"/>
                          </a:solidFill>
                          <a:effectLst/>
                          <a:uLnTx/>
                          <a:uFillTx/>
                          <a:latin typeface="+mj-lt"/>
                          <a:ea typeface="+mn-lt"/>
                          <a:cs typeface="Segoe UI"/>
                          <a:hlinkClick r:id="rId4"/>
                        </a:rPr>
                        <a:t>copilot.Microsoft.com</a:t>
                      </a:r>
                      <a:r>
                        <a:rPr kumimoji="0" lang="de-DE" sz="1400" b="0" i="0" u="none" strike="noStrike" cap="none" normalizeH="0" baseline="0" noProof="0">
                          <a:ln>
                            <a:noFill/>
                          </a:ln>
                          <a:solidFill>
                            <a:schemeClr val="tx1"/>
                          </a:solidFill>
                          <a:effectLst/>
                          <a:uLnTx/>
                          <a:uFillTx/>
                          <a:latin typeface="+mj-lt"/>
                          <a:ea typeface="+mn-lt"/>
                          <a:cs typeface="Segoe UI"/>
                        </a:rPr>
                        <a:t> auf.</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2000" b="1" i="0" u="none" strike="noStrike" cap="none" normalizeH="0" baseline="0">
                          <a:ln>
                            <a:noFill/>
                          </a:ln>
                          <a:solidFill>
                            <a:schemeClr val="accent2"/>
                          </a:solidFill>
                          <a:effectLst/>
                          <a:uLnTx/>
                          <a:uFillTx/>
                          <a:latin typeface="+mn-lt"/>
                          <a:ea typeface="+mn-lt"/>
                          <a:cs typeface="Segoe UI"/>
                        </a:rPr>
                        <a:t>2</a:t>
                      </a:r>
                    </a:p>
                  </a:txBody>
                  <a:tcPr marT="91440" marB="9144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400" b="0" i="0" u="none" strike="noStrike" cap="none" normalizeH="0" baseline="0" dirty="0">
                          <a:ln>
                            <a:noFill/>
                          </a:ln>
                          <a:solidFill>
                            <a:schemeClr val="tx1"/>
                          </a:solidFill>
                          <a:effectLst/>
                          <a:uLnTx/>
                          <a:uFillTx/>
                          <a:latin typeface="+mj-lt"/>
                          <a:ea typeface="+mn-lt"/>
                          <a:cs typeface="Segoe UI"/>
                        </a:rPr>
                        <a:t>Melden Sie sich mit Ihrem persönlichen </a:t>
                      </a:r>
                      <a:br>
                        <a:rPr kumimoji="0" lang="de-DE" sz="1400" b="0" i="0" u="none" strike="noStrike" cap="none" normalizeH="0" baseline="0" dirty="0">
                          <a:ln>
                            <a:noFill/>
                          </a:ln>
                          <a:solidFill>
                            <a:schemeClr val="tx1"/>
                          </a:solidFill>
                          <a:effectLst/>
                          <a:uLnTx/>
                          <a:uFillTx/>
                          <a:latin typeface="+mj-lt"/>
                          <a:ea typeface="+mn-lt"/>
                          <a:cs typeface="Segoe UI"/>
                        </a:rPr>
                      </a:br>
                      <a:r>
                        <a:rPr kumimoji="0" lang="de-DE" sz="1400" b="0" i="0" u="none" strike="noStrike" cap="none" normalizeH="0" baseline="0" dirty="0">
                          <a:ln>
                            <a:noFill/>
                          </a:ln>
                          <a:solidFill>
                            <a:schemeClr val="tx1"/>
                          </a:solidFill>
                          <a:effectLst/>
                          <a:uLnTx/>
                          <a:uFillTx/>
                          <a:latin typeface="+mj-lt"/>
                          <a:ea typeface="+mn-lt"/>
                          <a:cs typeface="Segoe UI"/>
                        </a:rPr>
                        <a:t>Microsoft-Konto bei Copilot an.</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32228556"/>
                  </a:ext>
                </a:extLst>
              </a:tr>
              <a:tr h="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2000" b="1" i="0" u="none" strike="noStrike" cap="none" normalizeH="0" baseline="0">
                          <a:ln>
                            <a:noFill/>
                          </a:ln>
                          <a:solidFill>
                            <a:schemeClr val="accent2"/>
                          </a:solidFill>
                          <a:effectLst/>
                          <a:uLnTx/>
                          <a:uFillTx/>
                          <a:latin typeface="+mn-lt"/>
                          <a:ea typeface="+mn-lt"/>
                          <a:cs typeface="Segoe UI"/>
                        </a:rPr>
                        <a:t>3</a:t>
                      </a:r>
                    </a:p>
                  </a:txBody>
                  <a:tcPr marT="91440" marB="9144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400" b="0" i="0" u="none" strike="noStrike" cap="none" normalizeH="0" baseline="0" dirty="0">
                          <a:ln>
                            <a:noFill/>
                          </a:ln>
                          <a:solidFill>
                            <a:schemeClr val="tx1"/>
                          </a:solidFill>
                          <a:effectLst/>
                          <a:uLnTx/>
                          <a:uFillTx/>
                          <a:latin typeface="+mj-lt"/>
                          <a:ea typeface="+mn-lt"/>
                          <a:cs typeface="Segoe UI"/>
                        </a:rPr>
                        <a:t>Wenn Sie noch kein Konto haben, gehen Sie wie folgt vor, um eines zu erstellen:</a:t>
                      </a:r>
                    </a:p>
                    <a:p>
                      <a:pPr marL="263525" lvl="1" indent="-182563" algn="l" defTabSz="932742" rtl="0" eaLnBrk="1" latinLnBrk="0" hangingPunct="1">
                        <a:spcBef>
                          <a:spcPts val="400"/>
                        </a:spcBef>
                        <a:buFont typeface="+mj-lt"/>
                        <a:buAutoNum type="alphaLcParenR"/>
                      </a:pPr>
                      <a:r>
                        <a:rPr lang="de-DE" sz="900" dirty="0">
                          <a:solidFill>
                            <a:schemeClr val="tx1"/>
                          </a:solidFill>
                          <a:effectLst/>
                          <a:latin typeface="+mn-lt"/>
                          <a:ea typeface="Segoe UI" panose="020B0502040204020203" pitchFamily="34" charset="0"/>
                          <a:cs typeface="Segoe UI Semibold" panose="020B0702040204020203" pitchFamily="34" charset="0"/>
                        </a:rPr>
                        <a:t>Öffnen Sie die Registrierungsseite für Microsoft-Konten: Besuchen Sie „account.microsoft.com“.</a:t>
                      </a:r>
                    </a:p>
                    <a:p>
                      <a:pPr marL="263525" lvl="1" indent="-182563" algn="l" defTabSz="932742" rtl="0" eaLnBrk="1" latinLnBrk="0" hangingPunct="1">
                        <a:spcBef>
                          <a:spcPts val="400"/>
                        </a:spcBef>
                        <a:buFont typeface="+mj-lt"/>
                        <a:buAutoNum type="alphaLcParenR"/>
                        <a:tabLst>
                          <a:tab pos="457200" algn="l"/>
                        </a:tabLst>
                      </a:pPr>
                      <a:r>
                        <a:rPr lang="de-DE" sz="900" dirty="0">
                          <a:solidFill>
                            <a:schemeClr val="tx1"/>
                          </a:solidFill>
                          <a:effectLst/>
                          <a:latin typeface="+mn-lt"/>
                          <a:ea typeface="Segoe UI" panose="020B0502040204020203" pitchFamily="34" charset="0"/>
                          <a:cs typeface="Segoe UI Semibold" panose="020B0702040204020203" pitchFamily="34" charset="0"/>
                        </a:rPr>
                        <a:t>Wählen Sie „Konto erstellen“ aus. Sie finden diese Option auf der Anmeldeseite.</a:t>
                      </a:r>
                    </a:p>
                    <a:p>
                      <a:pPr marL="263525" lvl="1" indent="-182563" algn="l" defTabSz="932742" rtl="0" eaLnBrk="1" latinLnBrk="0" hangingPunct="1">
                        <a:spcBef>
                          <a:spcPts val="400"/>
                        </a:spcBef>
                        <a:buFont typeface="+mj-lt"/>
                        <a:buAutoNum type="alphaLcParenR"/>
                        <a:tabLst>
                          <a:tab pos="457200" algn="l"/>
                        </a:tabLst>
                      </a:pPr>
                      <a:r>
                        <a:rPr lang="de-DE" sz="900" spc="-10" baseline="0" dirty="0">
                          <a:solidFill>
                            <a:schemeClr val="tx1"/>
                          </a:solidFill>
                          <a:effectLst/>
                          <a:latin typeface="+mn-lt"/>
                          <a:ea typeface="Segoe UI" panose="020B0502040204020203" pitchFamily="34" charset="0"/>
                          <a:cs typeface="Segoe UI Semibold" panose="020B0702040204020203" pitchFamily="34" charset="0"/>
                        </a:rPr>
                        <a:t>Geben Sie Ihre E-Mail-Adresse ein: Sie können eine vorhandene E-Mail-Adresse verwenden oder eine neue Outlook-E-Mail-Adresse erstellen.</a:t>
                      </a:r>
                    </a:p>
                    <a:p>
                      <a:pPr marL="263525" lvl="1" indent="-182563" algn="l" defTabSz="932742" rtl="0" eaLnBrk="1" latinLnBrk="0" hangingPunct="1">
                        <a:spcBef>
                          <a:spcPts val="400"/>
                        </a:spcBef>
                        <a:buFont typeface="+mj-lt"/>
                        <a:buAutoNum type="alphaLcParenR"/>
                        <a:tabLst>
                          <a:tab pos="457200" algn="l"/>
                        </a:tabLst>
                      </a:pPr>
                      <a:r>
                        <a:rPr lang="de-DE" sz="900" dirty="0">
                          <a:solidFill>
                            <a:schemeClr val="tx1"/>
                          </a:solidFill>
                          <a:effectLst/>
                          <a:latin typeface="+mn-lt"/>
                          <a:ea typeface="Segoe UI" panose="020B0502040204020203" pitchFamily="34" charset="0"/>
                          <a:cs typeface="Segoe UI Semibold" panose="020B0702040204020203" pitchFamily="34" charset="0"/>
                        </a:rPr>
                        <a:t>Erstellen Sie ein Kennwort: Achten Sie darauf, ein sicheres Kennwort zu wählen.</a:t>
                      </a:r>
                    </a:p>
                    <a:p>
                      <a:pPr marL="263525" lvl="1" indent="-182563" algn="l" defTabSz="932742" rtl="0" eaLnBrk="1" latinLnBrk="0" hangingPunct="1">
                        <a:spcBef>
                          <a:spcPts val="400"/>
                        </a:spcBef>
                        <a:buFont typeface="+mj-lt"/>
                        <a:buAutoNum type="alphaLcParenR"/>
                        <a:tabLst>
                          <a:tab pos="457200" algn="l"/>
                        </a:tabLst>
                      </a:pPr>
                      <a:r>
                        <a:rPr lang="de-DE" sz="900" dirty="0">
                          <a:solidFill>
                            <a:schemeClr val="tx1"/>
                          </a:solidFill>
                          <a:effectLst/>
                          <a:latin typeface="+mn-lt"/>
                          <a:ea typeface="Segoe UI" panose="020B0502040204020203" pitchFamily="34" charset="0"/>
                          <a:cs typeface="Segoe UI Semibold" panose="020B0702040204020203" pitchFamily="34" charset="0"/>
                        </a:rPr>
                        <a:t>Geben Sie Ihre persönlichen Daten ein: Geben Sie Ihren Namen, Ihr Land/Ihre Region und Ihr Geburtsdatum ein.</a:t>
                      </a:r>
                    </a:p>
                    <a:p>
                      <a:pPr marL="263525" lvl="1" indent="-182563" algn="l" defTabSz="932742" rtl="0" eaLnBrk="1" latinLnBrk="0" hangingPunct="1">
                        <a:spcBef>
                          <a:spcPts val="400"/>
                        </a:spcBef>
                        <a:buFont typeface="+mj-lt"/>
                        <a:buAutoNum type="alphaLcParenR"/>
                        <a:tabLst>
                          <a:tab pos="457200" algn="l"/>
                        </a:tabLst>
                      </a:pPr>
                      <a:r>
                        <a:rPr lang="de-DE" sz="900" dirty="0">
                          <a:solidFill>
                            <a:schemeClr val="tx1"/>
                          </a:solidFill>
                          <a:effectLst/>
                          <a:latin typeface="+mn-lt"/>
                          <a:ea typeface="Segoe UI" panose="020B0502040204020203" pitchFamily="34" charset="0"/>
                          <a:cs typeface="Segoe UI Semibold" panose="020B0702040204020203" pitchFamily="34" charset="0"/>
                        </a:rPr>
                        <a:t>Bestätigen Sie Ihre E-Mail-Adresse: Microsoft sendet Ihnen einen Prüfcode an Ihre E-Mail-Adresse. Geben Sie diesen Code ein, um Ihr Konto zu bestätigen.</a:t>
                      </a:r>
                    </a:p>
                    <a:p>
                      <a:pPr marL="263525" lvl="1" indent="-182563" algn="l" defTabSz="932742" rtl="0" eaLnBrk="1" latinLnBrk="0" hangingPunct="1">
                        <a:spcBef>
                          <a:spcPts val="400"/>
                        </a:spcBef>
                        <a:buFont typeface="+mj-lt"/>
                        <a:buAutoNum type="alphaLcParenR"/>
                        <a:tabLst>
                          <a:tab pos="457200" algn="l"/>
                        </a:tabLst>
                      </a:pPr>
                      <a:r>
                        <a:rPr lang="de-DE" sz="900" dirty="0">
                          <a:solidFill>
                            <a:schemeClr val="tx1"/>
                          </a:solidFill>
                          <a:effectLst/>
                          <a:latin typeface="+mn-lt"/>
                          <a:ea typeface="Segoe UI" panose="020B0502040204020203" pitchFamily="34" charset="0"/>
                          <a:cs typeface="Segoe UI Semibold" panose="020B0702040204020203" pitchFamily="34" charset="0"/>
                        </a:rPr>
                        <a:t>Füllen Sie das CAPTCHA aus: Bei diesem Schritt wird sichergestellt, dass Sie kein Roboter sind.</a:t>
                      </a:r>
                    </a:p>
                    <a:p>
                      <a:pPr marL="263525" lvl="1" indent="-182563" algn="l" defTabSz="932742" rtl="0" eaLnBrk="1" latinLnBrk="0" hangingPunct="1">
                        <a:spcBef>
                          <a:spcPts val="400"/>
                        </a:spcBef>
                        <a:buFont typeface="+mj-lt"/>
                        <a:buAutoNum type="alphaLcParenR"/>
                        <a:tabLst>
                          <a:tab pos="457200" algn="l"/>
                        </a:tabLst>
                      </a:pPr>
                      <a:r>
                        <a:rPr lang="de-DE" sz="900" dirty="0">
                          <a:solidFill>
                            <a:schemeClr val="tx1"/>
                          </a:solidFill>
                          <a:effectLst/>
                          <a:latin typeface="+mn-lt"/>
                          <a:ea typeface="Segoe UI" panose="020B0502040204020203" pitchFamily="34" charset="0"/>
                          <a:cs typeface="Segoe UI Semibold" panose="020B0702040204020203" pitchFamily="34" charset="0"/>
                        </a:rPr>
                        <a:t>Akzeptieren Sie die Nutzungsbedingungen: Lesen und akzeptieren Sie die Geschäftsbedingungen von Microsoft.</a:t>
                      </a:r>
                    </a:p>
                  </a:txBody>
                  <a:tcPr marL="137160"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sp>
        <p:nvSpPr>
          <p:cNvPr id="13" name="Arrow: U-Turn 12" descr="Image of the Microsoft Copilot landing page. ">
            <a:extLst>
              <a:ext uri="{FF2B5EF4-FFF2-40B4-BE49-F238E27FC236}">
                <a16:creationId xmlns:a16="http://schemas.microsoft.com/office/drawing/2014/main" id="{7131072E-C693-D562-0D8D-E67BBB81D6A1}"/>
              </a:ext>
            </a:extLst>
          </p:cNvPr>
          <p:cNvSpPr/>
          <p:nvPr/>
        </p:nvSpPr>
        <p:spPr bwMode="auto">
          <a:xfrm>
            <a:off x="5876925" y="1320800"/>
            <a:ext cx="5750832" cy="4279900"/>
          </a:xfrm>
          <a:prstGeom prst="uturnArrow">
            <a:avLst>
              <a:gd name="adj1" fmla="val 25000"/>
              <a:gd name="adj2" fmla="val 0"/>
              <a:gd name="adj3" fmla="val 54757"/>
              <a:gd name="adj4" fmla="val 8070"/>
              <a:gd name="adj5" fmla="val 75478"/>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55053120-FF52-EC8C-ACCE-DCDADF911A79}"/>
              </a:ext>
              <a:ext uri="{C183D7F6-B498-43B3-948B-1728B52AA6E4}">
                <adec:decorative xmlns:adec="http://schemas.microsoft.com/office/drawing/2017/decorative" val="1"/>
              </a:ext>
            </a:extLst>
          </p:cNvPr>
          <p:cNvSpPr/>
          <p:nvPr/>
        </p:nvSpPr>
        <p:spPr bwMode="auto">
          <a:xfrm>
            <a:off x="6053591" y="1526002"/>
            <a:ext cx="5397500" cy="4509038"/>
          </a:xfrm>
          <a:prstGeom prst="roundRect">
            <a:avLst>
              <a:gd name="adj" fmla="val 458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dirty="0">
              <a:ln w="3175">
                <a:noFill/>
              </a:ln>
              <a:latin typeface="+mj-lt"/>
            </a:endParaRPr>
          </a:p>
        </p:txBody>
      </p:sp>
      <p:pic>
        <p:nvPicPr>
          <p:cNvPr id="26" name="Picture 25">
            <a:extLst>
              <a:ext uri="{FF2B5EF4-FFF2-40B4-BE49-F238E27FC236}">
                <a16:creationId xmlns:a16="http://schemas.microsoft.com/office/drawing/2014/main" id="{52FADC46-D606-3FF3-66E9-4B9C4246E521}"/>
              </a:ext>
            </a:extLst>
          </p:cNvPr>
          <p:cNvPicPr>
            <a:picLocks noChangeAspect="1"/>
          </p:cNvPicPr>
          <p:nvPr/>
        </p:nvPicPr>
        <p:blipFill>
          <a:blip r:embed="rId5"/>
          <a:srcRect/>
          <a:stretch/>
        </p:blipFill>
        <p:spPr>
          <a:xfrm>
            <a:off x="6173510" y="1655881"/>
            <a:ext cx="5157662" cy="4249280"/>
          </a:xfrm>
          <a:prstGeom prst="rect">
            <a:avLst/>
          </a:prstGeom>
          <a:effectLst>
            <a:outerShdw blurRad="127000" algn="ctr" rotWithShape="0">
              <a:prstClr val="black">
                <a:alpha val="10000"/>
              </a:prstClr>
            </a:outerShdw>
          </a:effectLst>
        </p:spPr>
      </p:pic>
      <p:sp>
        <p:nvSpPr>
          <p:cNvPr id="2" name="TextBox 1">
            <a:extLst>
              <a:ext uri="{FF2B5EF4-FFF2-40B4-BE49-F238E27FC236}">
                <a16:creationId xmlns:a16="http://schemas.microsoft.com/office/drawing/2014/main" id="{AC4E0AD8-6252-A1BB-180C-89DC37F780A7}"/>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362624130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242F5-2FAE-4E89-ABB2-98954EC7E511}"/>
            </a:ext>
          </a:extLst>
        </p:cNvPr>
        <p:cNvGrpSpPr/>
        <p:nvPr/>
      </p:nvGrpSpPr>
      <p:grpSpPr>
        <a:xfrm>
          <a:off x="0" y="0"/>
          <a:ext cx="0" cy="0"/>
          <a:chOff x="0" y="0"/>
          <a:chExt cx="0" cy="0"/>
        </a:xfrm>
      </p:grpSpPr>
      <p:sp>
        <p:nvSpPr>
          <p:cNvPr id="3" name="Arrow: Bent 2">
            <a:extLst>
              <a:ext uri="{FF2B5EF4-FFF2-40B4-BE49-F238E27FC236}">
                <a16:creationId xmlns:a16="http://schemas.microsoft.com/office/drawing/2014/main" id="{0D9AF439-71F0-B738-126C-4EA4E489CB4A}"/>
              </a:ext>
              <a:ext uri="{C183D7F6-B498-43B3-948B-1728B52AA6E4}">
                <adec:decorative xmlns:adec="http://schemas.microsoft.com/office/drawing/2017/decorative" val="1"/>
              </a:ext>
            </a:extLst>
          </p:cNvPr>
          <p:cNvSpPr/>
          <p:nvPr/>
        </p:nvSpPr>
        <p:spPr bwMode="auto">
          <a:xfrm rot="10800000">
            <a:off x="4038599" y="1997484"/>
            <a:ext cx="1838320" cy="3634966"/>
          </a:xfrm>
          <a:prstGeom prst="bentArrow">
            <a:avLst>
              <a:gd name="adj1" fmla="val 25000"/>
              <a:gd name="adj2" fmla="val 0"/>
              <a:gd name="adj3" fmla="val 25000"/>
              <a:gd name="adj4" fmla="val 16469"/>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Arrow: U-Turn 18">
            <a:extLst>
              <a:ext uri="{FF2B5EF4-FFF2-40B4-BE49-F238E27FC236}">
                <a16:creationId xmlns:a16="http://schemas.microsoft.com/office/drawing/2014/main" id="{3529258B-9892-4240-2FE5-4025BD531591}"/>
              </a:ext>
              <a:ext uri="{C183D7F6-B498-43B3-948B-1728B52AA6E4}">
                <adec:decorative xmlns:adec="http://schemas.microsoft.com/office/drawing/2017/decorative" val="1"/>
              </a:ext>
            </a:extLst>
          </p:cNvPr>
          <p:cNvSpPr/>
          <p:nvPr/>
        </p:nvSpPr>
        <p:spPr bwMode="auto">
          <a:xfrm flipH="1">
            <a:off x="5876925" y="1320800"/>
            <a:ext cx="5749925" cy="5537200"/>
          </a:xfrm>
          <a:prstGeom prst="uturnArrow">
            <a:avLst>
              <a:gd name="adj1" fmla="val 25000"/>
              <a:gd name="adj2" fmla="val 0"/>
              <a:gd name="adj3" fmla="val 54757"/>
              <a:gd name="adj4" fmla="val 6144"/>
              <a:gd name="adj5" fmla="val 66304"/>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pic>
        <p:nvPicPr>
          <p:cNvPr id="24" name="Picture 23">
            <a:extLst>
              <a:ext uri="{FF2B5EF4-FFF2-40B4-BE49-F238E27FC236}">
                <a16:creationId xmlns:a16="http://schemas.microsoft.com/office/drawing/2014/main" id="{734A662E-2834-AD61-5D91-C8360BFDC981}"/>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l="48007"/>
          <a:stretch/>
        </p:blipFill>
        <p:spPr>
          <a:xfrm flipH="1">
            <a:off x="0" y="1601259"/>
            <a:ext cx="4838700" cy="5239654"/>
          </a:xfrm>
          <a:custGeom>
            <a:avLst/>
            <a:gdLst>
              <a:gd name="connsiteX0" fmla="*/ 4552950 w 4552950"/>
              <a:gd name="connsiteY0" fmla="*/ 0 h 4930226"/>
              <a:gd name="connsiteX1" fmla="*/ 0 w 4552950"/>
              <a:gd name="connsiteY1" fmla="*/ 0 h 4930226"/>
              <a:gd name="connsiteX2" fmla="*/ 0 w 4552950"/>
              <a:gd name="connsiteY2" fmla="*/ 3430933 h 4930226"/>
              <a:gd name="connsiteX3" fmla="*/ 605790 w 4552950"/>
              <a:gd name="connsiteY3" fmla="*/ 3430933 h 4930226"/>
              <a:gd name="connsiteX4" fmla="*/ 605790 w 4552950"/>
              <a:gd name="connsiteY4" fmla="*/ 3850033 h 4930226"/>
              <a:gd name="connsiteX5" fmla="*/ 184461 w 4552950"/>
              <a:gd name="connsiteY5" fmla="*/ 3850033 h 4930226"/>
              <a:gd name="connsiteX6" fmla="*/ 176858 w 4552950"/>
              <a:gd name="connsiteY6" fmla="*/ 3863458 h 4930226"/>
              <a:gd name="connsiteX7" fmla="*/ 50431 w 4552950"/>
              <a:gd name="connsiteY7" fmla="*/ 4013544 h 4930226"/>
              <a:gd name="connsiteX8" fmla="*/ 0 w 4552950"/>
              <a:gd name="connsiteY8" fmla="*/ 4064612 h 4930226"/>
              <a:gd name="connsiteX9" fmla="*/ 0 w 4552950"/>
              <a:gd name="connsiteY9" fmla="*/ 4930226 h 4930226"/>
              <a:gd name="connsiteX10" fmla="*/ 4552950 w 4552950"/>
              <a:gd name="connsiteY10" fmla="*/ 4930226 h 4930226"/>
              <a:gd name="connsiteX11" fmla="*/ 4552950 w 4552950"/>
              <a:gd name="connsiteY11" fmla="*/ 0 h 493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950" h="4930226">
                <a:moveTo>
                  <a:pt x="4552950" y="0"/>
                </a:moveTo>
                <a:lnTo>
                  <a:pt x="0" y="0"/>
                </a:lnTo>
                <a:lnTo>
                  <a:pt x="0" y="3430933"/>
                </a:lnTo>
                <a:lnTo>
                  <a:pt x="605790" y="3430933"/>
                </a:lnTo>
                <a:lnTo>
                  <a:pt x="605790" y="3850033"/>
                </a:lnTo>
                <a:lnTo>
                  <a:pt x="184461" y="3850033"/>
                </a:lnTo>
                <a:lnTo>
                  <a:pt x="176858" y="3863458"/>
                </a:lnTo>
                <a:cubicBezTo>
                  <a:pt x="146562" y="3908990"/>
                  <a:pt x="99279" y="3962494"/>
                  <a:pt x="50431" y="4013544"/>
                </a:cubicBezTo>
                <a:lnTo>
                  <a:pt x="0" y="4064612"/>
                </a:lnTo>
                <a:lnTo>
                  <a:pt x="0" y="4930226"/>
                </a:lnTo>
                <a:lnTo>
                  <a:pt x="4552950" y="4930226"/>
                </a:lnTo>
                <a:lnTo>
                  <a:pt x="4552950" y="0"/>
                </a:lnTo>
                <a:close/>
              </a:path>
            </a:pathLst>
          </a:custGeom>
        </p:spPr>
      </p:pic>
      <p:sp>
        <p:nvSpPr>
          <p:cNvPr id="6" name="Rectangle: Rounded Corners 5">
            <a:extLst>
              <a:ext uri="{FF2B5EF4-FFF2-40B4-BE49-F238E27FC236}">
                <a16:creationId xmlns:a16="http://schemas.microsoft.com/office/drawing/2014/main" id="{C54988DD-D2C8-D0BE-A0A0-43ADE1930D87}"/>
              </a:ext>
              <a:ext uri="{C183D7F6-B498-43B3-948B-1728B52AA6E4}">
                <adec:decorative xmlns:adec="http://schemas.microsoft.com/office/drawing/2017/decorative" val="1"/>
              </a:ext>
            </a:extLst>
          </p:cNvPr>
          <p:cNvSpPr/>
          <p:nvPr/>
        </p:nvSpPr>
        <p:spPr bwMode="auto">
          <a:xfrm>
            <a:off x="6053591" y="1526002"/>
            <a:ext cx="5397500" cy="4509038"/>
          </a:xfrm>
          <a:prstGeom prst="roundRect">
            <a:avLst>
              <a:gd name="adj" fmla="val 458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dirty="0">
              <a:ln w="3175">
                <a:noFill/>
              </a:ln>
              <a:latin typeface="+mj-lt"/>
            </a:endParaRPr>
          </a:p>
        </p:txBody>
      </p:sp>
      <p:sp>
        <p:nvSpPr>
          <p:cNvPr id="4" name="Rectangle: Rounded Corners 3">
            <a:extLst>
              <a:ext uri="{FF2B5EF4-FFF2-40B4-BE49-F238E27FC236}">
                <a16:creationId xmlns:a16="http://schemas.microsoft.com/office/drawing/2014/main" id="{E03E026E-D70F-E9D6-C71F-E861A3BBC52D}"/>
              </a:ext>
              <a:ext uri="{C183D7F6-B498-43B3-948B-1728B52AA6E4}">
                <adec:decorative xmlns:adec="http://schemas.microsoft.com/office/drawing/2017/decorative" val="1"/>
              </a:ext>
            </a:extLst>
          </p:cNvPr>
          <p:cNvSpPr/>
          <p:nvPr/>
        </p:nvSpPr>
        <p:spPr bwMode="auto">
          <a:xfrm>
            <a:off x="587374" y="1320801"/>
            <a:ext cx="5135246" cy="3594100"/>
          </a:xfrm>
          <a:prstGeom prst="roundRect">
            <a:avLst>
              <a:gd name="adj" fmla="val 44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spcBef>
                <a:spcPts val="600"/>
              </a:spcBef>
            </a:pPr>
            <a:endParaRPr lang="en-US" sz="1200" dirty="0">
              <a:solidFill>
                <a:schemeClr val="tx1"/>
              </a:solidFill>
            </a:endParaRPr>
          </a:p>
        </p:txBody>
      </p:sp>
      <p:sp>
        <p:nvSpPr>
          <p:cNvPr id="5" name="Rectangle: Rounded Corners 4">
            <a:extLst>
              <a:ext uri="{FF2B5EF4-FFF2-40B4-BE49-F238E27FC236}">
                <a16:creationId xmlns:a16="http://schemas.microsoft.com/office/drawing/2014/main" id="{DF06B78B-8855-388E-056A-3AC54A203119}"/>
              </a:ext>
              <a:ext uri="{C183D7F6-B498-43B3-948B-1728B52AA6E4}">
                <adec:decorative xmlns:adec="http://schemas.microsoft.com/office/drawing/2017/decorative" val="1"/>
              </a:ext>
            </a:extLst>
          </p:cNvPr>
          <p:cNvSpPr>
            <a:spLocks/>
          </p:cNvSpPr>
          <p:nvPr/>
        </p:nvSpPr>
        <p:spPr bwMode="auto">
          <a:xfrm>
            <a:off x="709155" y="1430429"/>
            <a:ext cx="402095" cy="3358895"/>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dirty="0">
              <a:solidFill>
                <a:schemeClr val="tx1"/>
              </a:solidFill>
              <a:cs typeface="Segoe UI" pitchFamily="34" charset="0"/>
            </a:endParaRPr>
          </a:p>
        </p:txBody>
      </p:sp>
      <p:sp>
        <p:nvSpPr>
          <p:cNvPr id="17" name="Title 16">
            <a:extLst>
              <a:ext uri="{FF2B5EF4-FFF2-40B4-BE49-F238E27FC236}">
                <a16:creationId xmlns:a16="http://schemas.microsoft.com/office/drawing/2014/main" id="{F5149DBD-D254-1473-2066-6A5C75A82E13}"/>
              </a:ext>
            </a:extLst>
          </p:cNvPr>
          <p:cNvSpPr>
            <a:spLocks noGrp="1"/>
          </p:cNvSpPr>
          <p:nvPr>
            <p:ph type="title"/>
          </p:nvPr>
        </p:nvSpPr>
        <p:spPr>
          <a:xfrm>
            <a:off x="588263" y="457200"/>
            <a:ext cx="11018520" cy="553998"/>
          </a:xfrm>
        </p:spPr>
        <p:txBody>
          <a:bodyPr/>
          <a:lstStyle/>
          <a:p>
            <a:r>
              <a:rPr lang="de-DE"/>
              <a:t>Lerneinheit 1: Erste Schritte – Teil 2</a:t>
            </a:r>
          </a:p>
        </p:txBody>
      </p:sp>
      <p:graphicFrame>
        <p:nvGraphicFramePr>
          <p:cNvPr id="26" name="Table 354">
            <a:extLst>
              <a:ext uri="{FF2B5EF4-FFF2-40B4-BE49-F238E27FC236}">
                <a16:creationId xmlns:a16="http://schemas.microsoft.com/office/drawing/2014/main" id="{386096EC-D135-1841-B972-31B7EC80FB5E}"/>
              </a:ext>
            </a:extLst>
          </p:cNvPr>
          <p:cNvGraphicFramePr>
            <a:graphicFrameLocks noGrp="1"/>
          </p:cNvGraphicFramePr>
          <p:nvPr>
            <p:extLst>
              <p:ext uri="{D42A27DB-BD31-4B8C-83A1-F6EECF244321}">
                <p14:modId xmlns:p14="http://schemas.microsoft.com/office/powerpoint/2010/main" val="2960436124"/>
              </p:ext>
            </p:extLst>
          </p:nvPr>
        </p:nvGraphicFramePr>
        <p:xfrm>
          <a:off x="709155" y="1430429"/>
          <a:ext cx="4853443" cy="3358895"/>
        </p:xfrm>
        <a:graphic>
          <a:graphicData uri="http://schemas.openxmlformats.org/drawingml/2006/table">
            <a:tbl>
              <a:tblPr firstRow="1" bandRow="1">
                <a:tableStyleId>{5C22544A-7EE6-4342-B048-85BDC9FD1C3A}</a:tableStyleId>
              </a:tblPr>
              <a:tblGrid>
                <a:gridCol w="402887">
                  <a:extLst>
                    <a:ext uri="{9D8B030D-6E8A-4147-A177-3AD203B41FA5}">
                      <a16:colId xmlns:a16="http://schemas.microsoft.com/office/drawing/2014/main" val="774820194"/>
                    </a:ext>
                  </a:extLst>
                </a:gridCol>
                <a:gridCol w="4450556">
                  <a:extLst>
                    <a:ext uri="{9D8B030D-6E8A-4147-A177-3AD203B41FA5}">
                      <a16:colId xmlns:a16="http://schemas.microsoft.com/office/drawing/2014/main" val="4243873998"/>
                    </a:ext>
                  </a:extLst>
                </a:gridCol>
              </a:tblGrid>
              <a:tr h="101300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2000" b="1" i="0" u="none" strike="noStrike" cap="none" normalizeH="0" baseline="0" noProof="0">
                          <a:ln>
                            <a:noFill/>
                          </a:ln>
                          <a:solidFill>
                            <a:schemeClr val="accent2"/>
                          </a:solidFill>
                          <a:effectLst/>
                          <a:uLnTx/>
                          <a:uFillTx/>
                          <a:latin typeface="+mn-lt"/>
                          <a:ea typeface="+mn-lt"/>
                          <a:cs typeface="Segoe UI"/>
                        </a:rPr>
                        <a:t>1</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0" i="0" u="none" strike="noStrike" cap="none" normalizeH="0" baseline="0" noProof="0" dirty="0">
                          <a:ln>
                            <a:noFill/>
                          </a:ln>
                          <a:solidFill>
                            <a:schemeClr val="tx1"/>
                          </a:solidFill>
                          <a:effectLst/>
                          <a:uLnTx/>
                          <a:uFillTx/>
                          <a:latin typeface="+mj-lt"/>
                          <a:ea typeface="+mn-lt"/>
                          <a:cs typeface="Segoe UI"/>
                        </a:rPr>
                        <a:t>Öffnen Sie eine neue Registerkarte in Ihrem Browser.</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1013000">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2000" b="1" i="0" u="none" strike="noStrike" cap="none" normalizeH="0" baseline="0">
                          <a:ln>
                            <a:noFill/>
                          </a:ln>
                          <a:solidFill>
                            <a:schemeClr val="accent2"/>
                          </a:solidFill>
                          <a:effectLst/>
                          <a:uLnTx/>
                          <a:uFillTx/>
                          <a:latin typeface="+mn-lt"/>
                          <a:ea typeface="+mn-lt"/>
                          <a:cs typeface="Segoe UI"/>
                        </a:rPr>
                        <a:t>2</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0" i="0" u="none" strike="noStrike" cap="none" normalizeH="0" baseline="0">
                          <a:ln>
                            <a:noFill/>
                          </a:ln>
                          <a:solidFill>
                            <a:schemeClr val="tx1"/>
                          </a:solidFill>
                          <a:effectLst/>
                          <a:uLnTx/>
                          <a:uFillTx/>
                          <a:latin typeface="+mj-lt"/>
                          <a:ea typeface="+mn-lt"/>
                          <a:cs typeface="Segoe UI"/>
                        </a:rPr>
                        <a:t>Navigieren Sie zu </a:t>
                      </a:r>
                      <a:r>
                        <a:rPr kumimoji="0" lang="de-DE" sz="1600" b="0" i="0" u="none" strike="noStrike" cap="none" normalizeH="0" baseline="0">
                          <a:ln>
                            <a:noFill/>
                          </a:ln>
                          <a:solidFill>
                            <a:schemeClr val="tx1"/>
                          </a:solidFill>
                          <a:effectLst/>
                          <a:uLnTx/>
                          <a:uFillTx/>
                          <a:latin typeface="+mj-lt"/>
                          <a:ea typeface="+mn-lt"/>
                          <a:cs typeface="Segoe UI"/>
                          <a:hlinkClick r:id="rId4"/>
                        </a:rPr>
                        <a:t>aka.ms/Explore-AI</a:t>
                      </a:r>
                      <a:r>
                        <a:rPr kumimoji="0" lang="de-DE" sz="1600" b="0" i="0" u="none" strike="noStrike" cap="none" normalizeH="0" baseline="0">
                          <a:ln>
                            <a:noFill/>
                          </a:ln>
                          <a:solidFill>
                            <a:schemeClr val="tx1"/>
                          </a:solidFill>
                          <a:effectLst/>
                          <a:uLnTx/>
                          <a:uFillTx/>
                          <a:latin typeface="+mj-lt"/>
                          <a:ea typeface="+mn-lt"/>
                          <a:cs typeface="Segoe UI"/>
                        </a:rPr>
                        <a:t>.</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32228556"/>
                  </a:ext>
                </a:extLst>
              </a:tr>
              <a:tr h="1332895">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2000" b="1" i="0" u="none" strike="noStrike" cap="none" normalizeH="0" baseline="0">
                          <a:ln>
                            <a:noFill/>
                          </a:ln>
                          <a:solidFill>
                            <a:schemeClr val="accent2"/>
                          </a:solidFill>
                          <a:effectLst/>
                          <a:uLnTx/>
                          <a:uFillTx/>
                          <a:latin typeface="+mn-lt"/>
                          <a:ea typeface="+mn-lt"/>
                          <a:cs typeface="Segoe UI"/>
                        </a:rPr>
                        <a:t>3</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0" i="0" u="none" strike="noStrike" cap="none" normalizeH="0" baseline="0" dirty="0">
                          <a:ln>
                            <a:noFill/>
                          </a:ln>
                          <a:solidFill>
                            <a:schemeClr val="tx1"/>
                          </a:solidFill>
                          <a:effectLst/>
                          <a:uLnTx/>
                          <a:uFillTx/>
                          <a:latin typeface="+mj-lt"/>
                          <a:ea typeface="+mn-lt"/>
                          <a:cs typeface="Segoe UI"/>
                        </a:rPr>
                        <a:t>Sie haben die Schritte in Lerneinheit 1 bereits angemeldet abgeschlossen. Navigieren Sie zu Lerneinheit 2.</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944892465"/>
                  </a:ext>
                </a:extLst>
              </a:tr>
            </a:tbl>
          </a:graphicData>
        </a:graphic>
      </p:graphicFrame>
      <p:pic>
        <p:nvPicPr>
          <p:cNvPr id="11" name="Picture 10">
            <a:extLst>
              <a:ext uri="{FF2B5EF4-FFF2-40B4-BE49-F238E27FC236}">
                <a16:creationId xmlns:a16="http://schemas.microsoft.com/office/drawing/2014/main" id="{9002C118-26DB-BE49-047B-84FA71C4A7A0}"/>
              </a:ext>
            </a:extLst>
          </p:cNvPr>
          <p:cNvPicPr>
            <a:picLocks noChangeAspect="1"/>
          </p:cNvPicPr>
          <p:nvPr/>
        </p:nvPicPr>
        <p:blipFill>
          <a:blip r:embed="rId5"/>
          <a:srcRect/>
          <a:stretch/>
        </p:blipFill>
        <p:spPr>
          <a:xfrm>
            <a:off x="6158268" y="1628447"/>
            <a:ext cx="5188145" cy="4304149"/>
          </a:xfrm>
          <a:prstGeom prst="rect">
            <a:avLst/>
          </a:prstGeom>
          <a:effectLst>
            <a:outerShdw blurRad="127000" algn="ctr" rotWithShape="0">
              <a:prstClr val="black">
                <a:alpha val="10000"/>
              </a:prstClr>
            </a:outerShdw>
          </a:effectLst>
        </p:spPr>
      </p:pic>
      <p:sp>
        <p:nvSpPr>
          <p:cNvPr id="2" name="TextBox 1">
            <a:extLst>
              <a:ext uri="{FF2B5EF4-FFF2-40B4-BE49-F238E27FC236}">
                <a16:creationId xmlns:a16="http://schemas.microsoft.com/office/drawing/2014/main" id="{B863A5B9-CC9C-176F-2485-1964FCC38913}"/>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11011125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0AC581-A2DC-DC5A-8027-F543CDEC596F}"/>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6B666A7E-8A96-1131-7ACD-9130D0614C11}"/>
              </a:ext>
              <a:ext uri="{C183D7F6-B498-43B3-948B-1728B52AA6E4}">
                <adec:decorative xmlns:adec="http://schemas.microsoft.com/office/drawing/2017/decorative" val="1"/>
              </a:ext>
            </a:extLst>
          </p:cNvPr>
          <p:cNvPicPr>
            <a:picLocks noChangeAspect="1"/>
          </p:cNvPicPr>
          <p:nvPr/>
        </p:nvPicPr>
        <p:blipFill>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flipH="1">
            <a:off x="0" y="1601259"/>
            <a:ext cx="4838700" cy="5239654"/>
          </a:xfrm>
          <a:custGeom>
            <a:avLst/>
            <a:gdLst>
              <a:gd name="connsiteX0" fmla="*/ 4552950 w 4552950"/>
              <a:gd name="connsiteY0" fmla="*/ 0 h 4930226"/>
              <a:gd name="connsiteX1" fmla="*/ 0 w 4552950"/>
              <a:gd name="connsiteY1" fmla="*/ 0 h 4930226"/>
              <a:gd name="connsiteX2" fmla="*/ 0 w 4552950"/>
              <a:gd name="connsiteY2" fmla="*/ 3430933 h 4930226"/>
              <a:gd name="connsiteX3" fmla="*/ 605790 w 4552950"/>
              <a:gd name="connsiteY3" fmla="*/ 3430933 h 4930226"/>
              <a:gd name="connsiteX4" fmla="*/ 605790 w 4552950"/>
              <a:gd name="connsiteY4" fmla="*/ 3850033 h 4930226"/>
              <a:gd name="connsiteX5" fmla="*/ 184461 w 4552950"/>
              <a:gd name="connsiteY5" fmla="*/ 3850033 h 4930226"/>
              <a:gd name="connsiteX6" fmla="*/ 176858 w 4552950"/>
              <a:gd name="connsiteY6" fmla="*/ 3863458 h 4930226"/>
              <a:gd name="connsiteX7" fmla="*/ 50431 w 4552950"/>
              <a:gd name="connsiteY7" fmla="*/ 4013544 h 4930226"/>
              <a:gd name="connsiteX8" fmla="*/ 0 w 4552950"/>
              <a:gd name="connsiteY8" fmla="*/ 4064612 h 4930226"/>
              <a:gd name="connsiteX9" fmla="*/ 0 w 4552950"/>
              <a:gd name="connsiteY9" fmla="*/ 4930226 h 4930226"/>
              <a:gd name="connsiteX10" fmla="*/ 4552950 w 4552950"/>
              <a:gd name="connsiteY10" fmla="*/ 4930226 h 4930226"/>
              <a:gd name="connsiteX11" fmla="*/ 4552950 w 4552950"/>
              <a:gd name="connsiteY11" fmla="*/ 0 h 493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950" h="4930226">
                <a:moveTo>
                  <a:pt x="4552950" y="0"/>
                </a:moveTo>
                <a:lnTo>
                  <a:pt x="0" y="0"/>
                </a:lnTo>
                <a:lnTo>
                  <a:pt x="0" y="3430933"/>
                </a:lnTo>
                <a:lnTo>
                  <a:pt x="605790" y="3430933"/>
                </a:lnTo>
                <a:lnTo>
                  <a:pt x="605790" y="3850033"/>
                </a:lnTo>
                <a:lnTo>
                  <a:pt x="184461" y="3850033"/>
                </a:lnTo>
                <a:lnTo>
                  <a:pt x="176858" y="3863458"/>
                </a:lnTo>
                <a:cubicBezTo>
                  <a:pt x="146562" y="3908990"/>
                  <a:pt x="99279" y="3962494"/>
                  <a:pt x="50431" y="4013544"/>
                </a:cubicBezTo>
                <a:lnTo>
                  <a:pt x="0" y="4064612"/>
                </a:lnTo>
                <a:lnTo>
                  <a:pt x="0" y="4930226"/>
                </a:lnTo>
                <a:lnTo>
                  <a:pt x="4552950" y="4930226"/>
                </a:lnTo>
                <a:lnTo>
                  <a:pt x="4552950" y="0"/>
                </a:lnTo>
                <a:close/>
              </a:path>
            </a:pathLst>
          </a:custGeom>
        </p:spPr>
      </p:pic>
      <p:sp>
        <p:nvSpPr>
          <p:cNvPr id="51" name="Rectangle: Rounded Corners 50">
            <a:extLst>
              <a:ext uri="{FF2B5EF4-FFF2-40B4-BE49-F238E27FC236}">
                <a16:creationId xmlns:a16="http://schemas.microsoft.com/office/drawing/2014/main" id="{256ABAD5-6B54-5C0E-12A4-6346E4D72FBE}"/>
              </a:ext>
              <a:ext uri="{C183D7F6-B498-43B3-948B-1728B52AA6E4}">
                <adec:decorative xmlns:adec="http://schemas.microsoft.com/office/drawing/2017/decorative" val="1"/>
              </a:ext>
            </a:extLst>
          </p:cNvPr>
          <p:cNvSpPr/>
          <p:nvPr/>
        </p:nvSpPr>
        <p:spPr bwMode="auto">
          <a:xfrm>
            <a:off x="587373" y="1320801"/>
            <a:ext cx="6468893" cy="3594100"/>
          </a:xfrm>
          <a:prstGeom prst="roundRect">
            <a:avLst>
              <a:gd name="adj" fmla="val 4478"/>
            </a:avLst>
          </a:prstGeom>
          <a:solidFill>
            <a:schemeClr val="bg1">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spcBef>
                <a:spcPts val="600"/>
              </a:spcBef>
            </a:pPr>
            <a:endParaRPr lang="en-US" sz="1200" dirty="0">
              <a:solidFill>
                <a:schemeClr val="tx1"/>
              </a:solidFill>
            </a:endParaRPr>
          </a:p>
        </p:txBody>
      </p:sp>
      <p:sp>
        <p:nvSpPr>
          <p:cNvPr id="37" name="Arrow: Bent 36">
            <a:extLst>
              <a:ext uri="{FF2B5EF4-FFF2-40B4-BE49-F238E27FC236}">
                <a16:creationId xmlns:a16="http://schemas.microsoft.com/office/drawing/2014/main" id="{D3A703DD-9DFE-EC7D-82B9-79D88CF370BF}"/>
              </a:ext>
              <a:ext uri="{C183D7F6-B498-43B3-948B-1728B52AA6E4}">
                <adec:decorative xmlns:adec="http://schemas.microsoft.com/office/drawing/2017/decorative" val="1"/>
              </a:ext>
            </a:extLst>
          </p:cNvPr>
          <p:cNvSpPr/>
          <p:nvPr/>
        </p:nvSpPr>
        <p:spPr bwMode="auto">
          <a:xfrm rot="10800000">
            <a:off x="4038597" y="5256740"/>
            <a:ext cx="1314452" cy="375707"/>
          </a:xfrm>
          <a:prstGeom prst="bentArrow">
            <a:avLst>
              <a:gd name="adj1" fmla="val 25000"/>
              <a:gd name="adj2" fmla="val 0"/>
              <a:gd name="adj3" fmla="val 25000"/>
              <a:gd name="adj4" fmla="val 51201"/>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43" name="Rectangle: Rounded Corners 42">
            <a:extLst>
              <a:ext uri="{FF2B5EF4-FFF2-40B4-BE49-F238E27FC236}">
                <a16:creationId xmlns:a16="http://schemas.microsoft.com/office/drawing/2014/main" id="{83AEACE8-F236-49E7-8B42-4E7A98464A8E}"/>
              </a:ext>
              <a:ext uri="{C183D7F6-B498-43B3-948B-1728B52AA6E4}">
                <adec:decorative xmlns:adec="http://schemas.microsoft.com/office/drawing/2017/decorative" val="1"/>
              </a:ext>
            </a:extLst>
          </p:cNvPr>
          <p:cNvSpPr>
            <a:spLocks/>
          </p:cNvSpPr>
          <p:nvPr/>
        </p:nvSpPr>
        <p:spPr bwMode="auto">
          <a:xfrm>
            <a:off x="709155" y="1430429"/>
            <a:ext cx="402095" cy="3358895"/>
          </a:xfrm>
          <a:prstGeom prst="roundRect">
            <a:avLst/>
          </a:prstGeom>
          <a:solidFill>
            <a:schemeClr val="accent2">
              <a:lumMod val="20000"/>
              <a:lumOff val="80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00" dirty="0">
              <a:solidFill>
                <a:schemeClr val="tx1"/>
              </a:solidFill>
              <a:cs typeface="Segoe UI" pitchFamily="34" charset="0"/>
            </a:endParaRPr>
          </a:p>
        </p:txBody>
      </p:sp>
      <p:sp>
        <p:nvSpPr>
          <p:cNvPr id="39" name="Arrow: Bent 38">
            <a:extLst>
              <a:ext uri="{FF2B5EF4-FFF2-40B4-BE49-F238E27FC236}">
                <a16:creationId xmlns:a16="http://schemas.microsoft.com/office/drawing/2014/main" id="{2D0BCDA3-72F0-64FE-633E-221C4C52A4C4}"/>
              </a:ext>
              <a:ext uri="{C183D7F6-B498-43B3-948B-1728B52AA6E4}">
                <adec:decorative xmlns:adec="http://schemas.microsoft.com/office/drawing/2017/decorative" val="1"/>
              </a:ext>
            </a:extLst>
          </p:cNvPr>
          <p:cNvSpPr/>
          <p:nvPr/>
        </p:nvSpPr>
        <p:spPr bwMode="auto">
          <a:xfrm>
            <a:off x="5353050" y="5092571"/>
            <a:ext cx="1491121" cy="389193"/>
          </a:xfrm>
          <a:prstGeom prst="bentArrow">
            <a:avLst>
              <a:gd name="adj1" fmla="val 25000"/>
              <a:gd name="adj2" fmla="val 0"/>
              <a:gd name="adj3" fmla="val 25000"/>
              <a:gd name="adj4" fmla="val 52364"/>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6" name="Title 5">
            <a:extLst>
              <a:ext uri="{FF2B5EF4-FFF2-40B4-BE49-F238E27FC236}">
                <a16:creationId xmlns:a16="http://schemas.microsoft.com/office/drawing/2014/main" id="{A42AE176-5DFE-2885-DEFD-5328F7EB8FE8}"/>
              </a:ext>
            </a:extLst>
          </p:cNvPr>
          <p:cNvSpPr>
            <a:spLocks noGrp="1"/>
          </p:cNvSpPr>
          <p:nvPr>
            <p:ph type="title"/>
          </p:nvPr>
        </p:nvSpPr>
        <p:spPr>
          <a:xfrm>
            <a:off x="588263" y="176643"/>
            <a:ext cx="11018520" cy="1107996"/>
          </a:xfrm>
        </p:spPr>
        <p:txBody>
          <a:bodyPr/>
          <a:lstStyle/>
          <a:p>
            <a:r>
              <a:rPr lang="de-DE" dirty="0"/>
              <a:t>Lerneinheit 1: Erste Schritte – </a:t>
            </a:r>
            <a:br>
              <a:rPr lang="de-DE" dirty="0"/>
            </a:br>
            <a:r>
              <a:rPr lang="de-DE" dirty="0"/>
              <a:t>Teil 3</a:t>
            </a:r>
          </a:p>
        </p:txBody>
      </p:sp>
      <p:pic>
        <p:nvPicPr>
          <p:cNvPr id="8" name="Picture 7">
            <a:extLst>
              <a:ext uri="{FF2B5EF4-FFF2-40B4-BE49-F238E27FC236}">
                <a16:creationId xmlns:a16="http://schemas.microsoft.com/office/drawing/2014/main" id="{4A73655A-F6E9-FC1C-F283-D3B83BE03643}"/>
              </a:ext>
              <a:ext uri="{C183D7F6-B498-43B3-948B-1728B52AA6E4}">
                <adec:decorative xmlns:adec="http://schemas.microsoft.com/office/drawing/2017/decorative" val="1"/>
              </a:ext>
            </a:extLst>
          </p:cNvPr>
          <p:cNvPicPr>
            <a:picLocks noChangeAspect="1"/>
          </p:cNvPicPr>
          <p:nvPr/>
        </p:nvPicPr>
        <p:blipFill>
          <a:blip r:embed="rId4" cstate="screen">
            <a:clrChange>
              <a:clrFrom>
                <a:srgbClr val="E8E6DF"/>
              </a:clrFrom>
              <a:clrTo>
                <a:srgbClr val="E8E6DF">
                  <a:alpha val="0"/>
                </a:srgbClr>
              </a:clrTo>
            </a:clrChange>
            <a:extLst>
              <a:ext uri="{28A0092B-C50C-407E-A947-70E740481C1C}">
                <a14:useLocalDpi xmlns:a14="http://schemas.microsoft.com/office/drawing/2010/main"/>
              </a:ext>
            </a:extLst>
          </a:blip>
          <a:srcRect b="-2"/>
          <a:stretch/>
        </p:blipFill>
        <p:spPr>
          <a:xfrm rot="16200000">
            <a:off x="8814981" y="-269358"/>
            <a:ext cx="2923891" cy="3462607"/>
          </a:xfrm>
          <a:prstGeom prst="rect">
            <a:avLst/>
          </a:prstGeom>
        </p:spPr>
      </p:pic>
      <p:sp>
        <p:nvSpPr>
          <p:cNvPr id="21" name="Arrow: U-Turn 20">
            <a:extLst>
              <a:ext uri="{FF2B5EF4-FFF2-40B4-BE49-F238E27FC236}">
                <a16:creationId xmlns:a16="http://schemas.microsoft.com/office/drawing/2014/main" id="{531249C1-B36F-2CD7-C40D-AD5E9279685F}"/>
              </a:ext>
              <a:ext uri="{C183D7F6-B498-43B3-948B-1728B52AA6E4}">
                <adec:decorative xmlns:adec="http://schemas.microsoft.com/office/drawing/2017/decorative" val="1"/>
              </a:ext>
            </a:extLst>
          </p:cNvPr>
          <p:cNvSpPr/>
          <p:nvPr/>
        </p:nvSpPr>
        <p:spPr bwMode="auto">
          <a:xfrm rot="5400000" flipH="1">
            <a:off x="8543020" y="3094622"/>
            <a:ext cx="241748" cy="3745140"/>
          </a:xfrm>
          <a:prstGeom prst="uturnArrow">
            <a:avLst>
              <a:gd name="adj1" fmla="val 25000"/>
              <a:gd name="adj2" fmla="val 0"/>
              <a:gd name="adj3" fmla="val 0"/>
              <a:gd name="adj4" fmla="val 50000"/>
              <a:gd name="adj5" fmla="val 7496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aphicFrame>
        <p:nvGraphicFramePr>
          <p:cNvPr id="29" name="Table 354">
            <a:extLst>
              <a:ext uri="{FF2B5EF4-FFF2-40B4-BE49-F238E27FC236}">
                <a16:creationId xmlns:a16="http://schemas.microsoft.com/office/drawing/2014/main" id="{B768675B-031D-82A2-6AD5-509E4BC4B760}"/>
              </a:ext>
            </a:extLst>
          </p:cNvPr>
          <p:cNvGraphicFramePr>
            <a:graphicFrameLocks noGrp="1"/>
          </p:cNvGraphicFramePr>
          <p:nvPr>
            <p:extLst>
              <p:ext uri="{D42A27DB-BD31-4B8C-83A1-F6EECF244321}">
                <p14:modId xmlns:p14="http://schemas.microsoft.com/office/powerpoint/2010/main" val="1494209750"/>
              </p:ext>
            </p:extLst>
          </p:nvPr>
        </p:nvGraphicFramePr>
        <p:xfrm>
          <a:off x="709157" y="1430429"/>
          <a:ext cx="6142580" cy="3358895"/>
        </p:xfrm>
        <a:graphic>
          <a:graphicData uri="http://schemas.openxmlformats.org/drawingml/2006/table">
            <a:tbl>
              <a:tblPr firstRow="1" bandRow="1">
                <a:tableStyleId>{5C22544A-7EE6-4342-B048-85BDC9FD1C3A}</a:tableStyleId>
              </a:tblPr>
              <a:tblGrid>
                <a:gridCol w="400506">
                  <a:extLst>
                    <a:ext uri="{9D8B030D-6E8A-4147-A177-3AD203B41FA5}">
                      <a16:colId xmlns:a16="http://schemas.microsoft.com/office/drawing/2014/main" val="774820194"/>
                    </a:ext>
                  </a:extLst>
                </a:gridCol>
                <a:gridCol w="5742074">
                  <a:extLst>
                    <a:ext uri="{9D8B030D-6E8A-4147-A177-3AD203B41FA5}">
                      <a16:colId xmlns:a16="http://schemas.microsoft.com/office/drawing/2014/main" val="4243873998"/>
                    </a:ext>
                  </a:extLst>
                </a:gridCol>
              </a:tblGrid>
              <a:tr h="1006223">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2000" b="1" i="0" u="none" strike="noStrike" cap="none" normalizeH="0" baseline="0" noProof="0">
                          <a:ln>
                            <a:noFill/>
                          </a:ln>
                          <a:solidFill>
                            <a:schemeClr val="accent2"/>
                          </a:solidFill>
                          <a:effectLst/>
                          <a:uLnTx/>
                          <a:uFillTx/>
                          <a:latin typeface="+mn-lt"/>
                          <a:ea typeface="+mn-lt"/>
                          <a:cs typeface="Segoe UI"/>
                        </a:rPr>
                        <a:t>1</a:t>
                      </a:r>
                    </a:p>
                  </a:txBody>
                  <a:tcPr marT="182880" marB="18288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0" i="0" u="none" strike="noStrike" cap="none" normalizeH="0" baseline="0" noProof="0">
                          <a:ln>
                            <a:noFill/>
                          </a:ln>
                          <a:solidFill>
                            <a:schemeClr val="tx1"/>
                          </a:solidFill>
                          <a:effectLst/>
                          <a:uLnTx/>
                          <a:uFillTx/>
                          <a:latin typeface="+mj-lt"/>
                          <a:ea typeface="+mn-lt"/>
                          <a:cs typeface="Segoe UI"/>
                        </a:rPr>
                        <a:t>Öffnen Sie die PowerPoint-Präsentation „Explore AI_Presentation“.</a:t>
                      </a:r>
                    </a:p>
                  </a:txBody>
                  <a:tcPr marL="137160" marT="18288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dash"/>
                      <a:round/>
                      <a:headEnd type="none" w="med" len="med"/>
                      <a:tailEnd type="none" w="med" len="med"/>
                    </a:lnB>
                    <a:noFill/>
                  </a:tcPr>
                </a:tc>
                <a:extLst>
                  <a:ext uri="{0D108BD9-81ED-4DB2-BD59-A6C34878D82A}">
                    <a16:rowId xmlns:a16="http://schemas.microsoft.com/office/drawing/2014/main" val="3114096094"/>
                  </a:ext>
                </a:extLst>
              </a:tr>
              <a:tr h="2352672">
                <a:tc>
                  <a:txBody>
                    <a:bodyPr/>
                    <a:lstStyle/>
                    <a:p>
                      <a:pPr marL="0" marR="0" lvl="0" indent="0" algn="ctr"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2000" b="1" i="0" u="none" strike="noStrike" cap="none" normalizeH="0" baseline="0">
                          <a:ln>
                            <a:noFill/>
                          </a:ln>
                          <a:solidFill>
                            <a:schemeClr val="accent2"/>
                          </a:solidFill>
                          <a:effectLst/>
                          <a:uLnTx/>
                          <a:uFillTx/>
                          <a:latin typeface="+mn-lt"/>
                          <a:ea typeface="+mn-lt"/>
                          <a:cs typeface="Segoe UI"/>
                        </a:rPr>
                        <a:t>2</a:t>
                      </a:r>
                    </a:p>
                  </a:txBody>
                  <a:tcPr marT="274320" marB="182880">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de-DE" sz="1600" b="0" i="0" u="none" strike="noStrike" cap="none" normalizeH="0" baseline="0" dirty="0">
                          <a:ln>
                            <a:noFill/>
                          </a:ln>
                          <a:solidFill>
                            <a:schemeClr val="tx1"/>
                          </a:solidFill>
                          <a:effectLst/>
                          <a:uLnTx/>
                          <a:uFillTx/>
                          <a:latin typeface="+mj-lt"/>
                          <a:ea typeface="+mn-lt"/>
                          <a:cs typeface="Segoe UI"/>
                        </a:rPr>
                        <a:t>Gehen Sie wie folgt vor, um eine Kopie der Datei zu erstellen, die Sie anschließend bearbeiten können:</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de-DE" sz="1400" dirty="0">
                          <a:solidFill>
                            <a:schemeClr val="tx1"/>
                          </a:solidFill>
                          <a:effectLst/>
                          <a:latin typeface="+mn-lt"/>
                          <a:ea typeface="+mn-lt"/>
                          <a:cs typeface="Segoe UI Semibold" panose="020B0702040204020203" pitchFamily="34" charset="0"/>
                        </a:rPr>
                        <a:t>Datei</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de-DE" sz="1400" dirty="0">
                          <a:solidFill>
                            <a:schemeClr val="tx1"/>
                          </a:solidFill>
                          <a:effectLst/>
                          <a:latin typeface="+mn-lt"/>
                          <a:ea typeface="+mn-lt"/>
                          <a:cs typeface="Segoe UI Semibold" panose="020B0702040204020203" pitchFamily="34" charset="0"/>
                        </a:rPr>
                        <a:t>Kopie speichern</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de-DE" sz="1400" dirty="0">
                          <a:solidFill>
                            <a:schemeClr val="tx1"/>
                          </a:solidFill>
                          <a:effectLst/>
                          <a:latin typeface="+mn-lt"/>
                          <a:ea typeface="+mn-lt"/>
                          <a:cs typeface="Segoe UI Semibold" panose="020B0702040204020203" pitchFamily="34" charset="0"/>
                        </a:rPr>
                        <a:t>Hängen Sie im Feld „Speichern unter“ Ihren Nachnamen oder Ihre Initialen an den Dateinamen an.</a:t>
                      </a:r>
                    </a:p>
                    <a:p>
                      <a:pPr marL="309562" marR="0" lvl="1" indent="-228600" algn="l" defTabSz="932742" rtl="0" eaLnBrk="1" fontAlgn="auto" latinLnBrk="0" hangingPunct="1">
                        <a:lnSpc>
                          <a:spcPct val="100000"/>
                        </a:lnSpc>
                        <a:spcBef>
                          <a:spcPts val="600"/>
                        </a:spcBef>
                        <a:spcAft>
                          <a:spcPts val="0"/>
                        </a:spcAft>
                        <a:buClrTx/>
                        <a:buSzTx/>
                        <a:buFont typeface="+mj-lt"/>
                        <a:buAutoNum type="arabicPeriod"/>
                        <a:tabLst/>
                        <a:defRPr/>
                      </a:pPr>
                      <a:r>
                        <a:rPr lang="de-DE" sz="1400" dirty="0">
                          <a:solidFill>
                            <a:schemeClr val="tx1"/>
                          </a:solidFill>
                          <a:effectLst/>
                          <a:latin typeface="+mn-lt"/>
                          <a:ea typeface="+mn-lt"/>
                          <a:cs typeface="Segoe UI Semibold" panose="020B0702040204020203" pitchFamily="34" charset="0"/>
                        </a:rPr>
                        <a:t>Wählen Sie „Speichern“ aus.</a:t>
                      </a:r>
                    </a:p>
                  </a:txBody>
                  <a:tcPr marL="137160" marT="18288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75000"/>
                        </a:schemeClr>
                      </a:solidFill>
                      <a:prstDash val="dash"/>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val="332228556"/>
                  </a:ext>
                </a:extLst>
              </a:tr>
            </a:tbl>
          </a:graphicData>
        </a:graphic>
      </p:graphicFrame>
      <p:grpSp>
        <p:nvGrpSpPr>
          <p:cNvPr id="5" name="Group 4" descr="Image showing where to save a copy in the navigation pane. ">
            <a:extLst>
              <a:ext uri="{FF2B5EF4-FFF2-40B4-BE49-F238E27FC236}">
                <a16:creationId xmlns:a16="http://schemas.microsoft.com/office/drawing/2014/main" id="{5C892F9A-DF83-7D76-9D7E-DFB70A1A7253}"/>
              </a:ext>
            </a:extLst>
          </p:cNvPr>
          <p:cNvGrpSpPr/>
          <p:nvPr/>
        </p:nvGrpSpPr>
        <p:grpSpPr>
          <a:xfrm>
            <a:off x="7250133" y="300130"/>
            <a:ext cx="1908380" cy="4548094"/>
            <a:chOff x="6742249" y="300130"/>
            <a:chExt cx="1908380" cy="4548094"/>
          </a:xfrm>
        </p:grpSpPr>
        <p:sp>
          <p:nvSpPr>
            <p:cNvPr id="9" name="Arrow: U-Turn 8">
              <a:extLst>
                <a:ext uri="{FF2B5EF4-FFF2-40B4-BE49-F238E27FC236}">
                  <a16:creationId xmlns:a16="http://schemas.microsoft.com/office/drawing/2014/main" id="{F23F368D-BD71-340C-A14D-8673AC867737}"/>
                </a:ext>
              </a:extLst>
            </p:cNvPr>
            <p:cNvSpPr/>
            <p:nvPr/>
          </p:nvSpPr>
          <p:spPr bwMode="auto">
            <a:xfrm flipH="1">
              <a:off x="6748205" y="300130"/>
              <a:ext cx="1902424" cy="3163925"/>
            </a:xfrm>
            <a:prstGeom prst="uturnArrow">
              <a:avLst>
                <a:gd name="adj1" fmla="val 25000"/>
                <a:gd name="adj2" fmla="val 0"/>
                <a:gd name="adj3" fmla="val 54757"/>
                <a:gd name="adj4" fmla="val 11787"/>
                <a:gd name="adj5" fmla="val 7547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1" name="Arrow: Bent 10">
              <a:extLst>
                <a:ext uri="{FF2B5EF4-FFF2-40B4-BE49-F238E27FC236}">
                  <a16:creationId xmlns:a16="http://schemas.microsoft.com/office/drawing/2014/main" id="{77CB2C21-2B98-F40D-69AB-278A59226047}"/>
                </a:ext>
              </a:extLst>
            </p:cNvPr>
            <p:cNvSpPr/>
            <p:nvPr/>
          </p:nvSpPr>
          <p:spPr bwMode="auto">
            <a:xfrm rot="10800000" flipH="1">
              <a:off x="6742249" y="2482217"/>
              <a:ext cx="554870" cy="2366007"/>
            </a:xfrm>
            <a:prstGeom prst="bentArrow">
              <a:avLst>
                <a:gd name="adj1" fmla="val 25000"/>
                <a:gd name="adj2" fmla="val 0"/>
                <a:gd name="adj3" fmla="val 25000"/>
                <a:gd name="adj4" fmla="val 48905"/>
              </a:avLst>
            </a:prstGeom>
            <a:ln w="6032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14" name="Group 13">
              <a:extLst>
                <a:ext uri="{FF2B5EF4-FFF2-40B4-BE49-F238E27FC236}">
                  <a16:creationId xmlns:a16="http://schemas.microsoft.com/office/drawing/2014/main" id="{2515C078-F254-E7A7-B88B-282E3FD02104}"/>
                </a:ext>
              </a:extLst>
            </p:cNvPr>
            <p:cNvGrpSpPr/>
            <p:nvPr/>
          </p:nvGrpSpPr>
          <p:grpSpPr>
            <a:xfrm>
              <a:off x="6919098" y="451723"/>
              <a:ext cx="1560638" cy="4234403"/>
              <a:chOff x="9855197" y="1475201"/>
              <a:chExt cx="1589540" cy="4312823"/>
            </a:xfrm>
          </p:grpSpPr>
          <p:sp>
            <p:nvSpPr>
              <p:cNvPr id="12" name="Rectangle: Rounded Corners 11">
                <a:extLst>
                  <a:ext uri="{FF2B5EF4-FFF2-40B4-BE49-F238E27FC236}">
                    <a16:creationId xmlns:a16="http://schemas.microsoft.com/office/drawing/2014/main" id="{4C4521B7-E0D5-FD65-01B2-D5B7C294ABD9}"/>
                  </a:ext>
                </a:extLst>
              </p:cNvPr>
              <p:cNvSpPr/>
              <p:nvPr/>
            </p:nvSpPr>
            <p:spPr bwMode="auto">
              <a:xfrm>
                <a:off x="9855197" y="1475201"/>
                <a:ext cx="1589540" cy="4312823"/>
              </a:xfrm>
              <a:prstGeom prst="roundRect">
                <a:avLst>
                  <a:gd name="adj" fmla="val 8896"/>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dirty="0">
                  <a:ln w="3175">
                    <a:noFill/>
                  </a:ln>
                  <a:latin typeface="+mj-lt"/>
                </a:endParaRPr>
              </a:p>
            </p:txBody>
          </p:sp>
          <p:pic>
            <p:nvPicPr>
              <p:cNvPr id="3" name="Picture 2">
                <a:extLst>
                  <a:ext uri="{FF2B5EF4-FFF2-40B4-BE49-F238E27FC236}">
                    <a16:creationId xmlns:a16="http://schemas.microsoft.com/office/drawing/2014/main" id="{542BA726-EE3C-19CF-E45E-E79BCEFC3030}"/>
                  </a:ext>
                </a:extLst>
              </p:cNvPr>
              <p:cNvPicPr>
                <a:picLocks noChangeAspect="1"/>
              </p:cNvPicPr>
              <p:nvPr/>
            </p:nvPicPr>
            <p:blipFill>
              <a:blip r:embed="rId5"/>
              <a:srcRect l="773" r="773"/>
              <a:stretch/>
            </p:blipFill>
            <p:spPr>
              <a:xfrm>
                <a:off x="9960743" y="1588966"/>
                <a:ext cx="1378449" cy="4085294"/>
              </a:xfrm>
              <a:prstGeom prst="roundRect">
                <a:avLst>
                  <a:gd name="adj" fmla="val 6110"/>
                </a:avLst>
              </a:prstGeom>
              <a:effectLst>
                <a:outerShdw blurRad="127000" algn="ctr" rotWithShape="0">
                  <a:prstClr val="black">
                    <a:alpha val="10000"/>
                  </a:prstClr>
                </a:outerShdw>
              </a:effectLst>
            </p:spPr>
          </p:pic>
        </p:grpSp>
      </p:grpSp>
      <p:sp>
        <p:nvSpPr>
          <p:cNvPr id="25" name="Arrow: U-Turn 24">
            <a:extLst>
              <a:ext uri="{FF2B5EF4-FFF2-40B4-BE49-F238E27FC236}">
                <a16:creationId xmlns:a16="http://schemas.microsoft.com/office/drawing/2014/main" id="{393B0D59-3846-0203-F477-289E4E6DBA25}"/>
              </a:ext>
              <a:ext uri="{C183D7F6-B498-43B3-948B-1728B52AA6E4}">
                <adec:decorative xmlns:adec="http://schemas.microsoft.com/office/drawing/2017/decorative" val="1"/>
              </a:ext>
            </a:extLst>
          </p:cNvPr>
          <p:cNvSpPr/>
          <p:nvPr/>
        </p:nvSpPr>
        <p:spPr bwMode="auto">
          <a:xfrm rot="10800000" flipH="1">
            <a:off x="9158513" y="1429804"/>
            <a:ext cx="2686051" cy="3163925"/>
          </a:xfrm>
          <a:prstGeom prst="uturnArrow">
            <a:avLst>
              <a:gd name="adj1" fmla="val 25000"/>
              <a:gd name="adj2" fmla="val 0"/>
              <a:gd name="adj3" fmla="val 53255"/>
              <a:gd name="adj4" fmla="val 7873"/>
              <a:gd name="adj5" fmla="val 75478"/>
            </a:avLst>
          </a:prstGeom>
          <a:ln w="66675">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3ED59220-F2C6-6E5F-DB67-33AED8CD36EE}"/>
              </a:ext>
              <a:ext uri="{C183D7F6-B498-43B3-948B-1728B52AA6E4}">
                <adec:decorative xmlns:adec="http://schemas.microsoft.com/office/drawing/2017/decorative" val="1"/>
              </a:ext>
            </a:extLst>
          </p:cNvPr>
          <p:cNvPicPr>
            <a:picLocks noChangeAspect="1"/>
          </p:cNvPicPr>
          <p:nvPr/>
        </p:nvPicPr>
        <p:blipFill>
          <a:blip r:embed="rId6">
            <a:clrChange>
              <a:clrFrom>
                <a:srgbClr val="E8E6DF"/>
              </a:clrFrom>
              <a:clrTo>
                <a:srgbClr val="E8E6DF">
                  <a:alpha val="0"/>
                </a:srgbClr>
              </a:clrTo>
            </a:clrChange>
          </a:blip>
          <a:srcRect l="47820" t="78444" r="37401"/>
          <a:stretch/>
        </p:blipFill>
        <p:spPr>
          <a:xfrm flipH="1">
            <a:off x="10918156" y="3850640"/>
            <a:ext cx="843044" cy="692291"/>
          </a:xfrm>
          <a:prstGeom prst="roundRect">
            <a:avLst>
              <a:gd name="adj" fmla="val 26604"/>
            </a:avLst>
          </a:prstGeom>
        </p:spPr>
      </p:pic>
      <p:pic>
        <p:nvPicPr>
          <p:cNvPr id="35" name="Picture 34">
            <a:extLst>
              <a:ext uri="{FF2B5EF4-FFF2-40B4-BE49-F238E27FC236}">
                <a16:creationId xmlns:a16="http://schemas.microsoft.com/office/drawing/2014/main" id="{0F27B218-1E76-513A-63EF-909878104499}"/>
              </a:ext>
              <a:ext uri="{C183D7F6-B498-43B3-948B-1728B52AA6E4}">
                <adec:decorative xmlns:adec="http://schemas.microsoft.com/office/drawing/2017/decorative" val="1"/>
              </a:ext>
            </a:extLst>
          </p:cNvPr>
          <p:cNvPicPr>
            <a:picLocks noChangeAspect="1"/>
          </p:cNvPicPr>
          <p:nvPr/>
        </p:nvPicPr>
        <p:blipFill>
          <a:blip r:embed="rId6">
            <a:clrChange>
              <a:clrFrom>
                <a:srgbClr val="E8E6DF"/>
              </a:clrFrom>
              <a:clrTo>
                <a:srgbClr val="E8E6DF">
                  <a:alpha val="0"/>
                </a:srgbClr>
              </a:clrTo>
            </a:clrChange>
          </a:blip>
          <a:srcRect l="37272" t="78874" r="53355" b="4479"/>
          <a:stretch/>
        </p:blipFill>
        <p:spPr>
          <a:xfrm rot="15977627">
            <a:off x="9292829" y="3972059"/>
            <a:ext cx="572650" cy="572650"/>
          </a:xfrm>
          <a:custGeom>
            <a:avLst/>
            <a:gdLst>
              <a:gd name="connsiteX0" fmla="*/ 1646928 w 4572001"/>
              <a:gd name="connsiteY0" fmla="*/ 0 h 4572000"/>
              <a:gd name="connsiteX1" fmla="*/ 2925075 w 4572001"/>
              <a:gd name="connsiteY1" fmla="*/ 0 h 4572000"/>
              <a:gd name="connsiteX2" fmla="*/ 4572001 w 4572001"/>
              <a:gd name="connsiteY2" fmla="*/ 1646926 h 4572000"/>
              <a:gd name="connsiteX3" fmla="*/ 4572001 w 4572001"/>
              <a:gd name="connsiteY3" fmla="*/ 2925074 h 4572000"/>
              <a:gd name="connsiteX4" fmla="*/ 2925075 w 4572001"/>
              <a:gd name="connsiteY4" fmla="*/ 4572000 h 4572000"/>
              <a:gd name="connsiteX5" fmla="*/ 1646928 w 4572001"/>
              <a:gd name="connsiteY5" fmla="*/ 4572000 h 4572000"/>
              <a:gd name="connsiteX6" fmla="*/ 0 w 4572001"/>
              <a:gd name="connsiteY6" fmla="*/ 2925074 h 4572000"/>
              <a:gd name="connsiteX7" fmla="*/ 0 w 4572001"/>
              <a:gd name="connsiteY7" fmla="*/ 1646926 h 4572000"/>
              <a:gd name="connsiteX8" fmla="*/ 1646928 w 4572001"/>
              <a:gd name="connsiteY8" fmla="*/ 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1" h="4572000">
                <a:moveTo>
                  <a:pt x="1646928" y="0"/>
                </a:moveTo>
                <a:lnTo>
                  <a:pt x="2925075" y="0"/>
                </a:lnTo>
                <a:cubicBezTo>
                  <a:pt x="3834647" y="0"/>
                  <a:pt x="4572001" y="737354"/>
                  <a:pt x="4572001" y="1646926"/>
                </a:cubicBezTo>
                <a:lnTo>
                  <a:pt x="4572001" y="2925074"/>
                </a:lnTo>
                <a:cubicBezTo>
                  <a:pt x="4572001" y="3834646"/>
                  <a:pt x="3834647" y="4572000"/>
                  <a:pt x="2925075" y="4572000"/>
                </a:cubicBezTo>
                <a:lnTo>
                  <a:pt x="1646928" y="4572000"/>
                </a:lnTo>
                <a:cubicBezTo>
                  <a:pt x="737356" y="4572000"/>
                  <a:pt x="0" y="3834646"/>
                  <a:pt x="0" y="2925074"/>
                </a:cubicBezTo>
                <a:lnTo>
                  <a:pt x="0" y="1646926"/>
                </a:lnTo>
                <a:cubicBezTo>
                  <a:pt x="0" y="737354"/>
                  <a:pt x="737356" y="0"/>
                  <a:pt x="1646928" y="0"/>
                </a:cubicBezTo>
                <a:close/>
              </a:path>
            </a:pathLst>
          </a:custGeom>
        </p:spPr>
      </p:pic>
      <p:sp>
        <p:nvSpPr>
          <p:cNvPr id="2" name="TextBox 1">
            <a:extLst>
              <a:ext uri="{FF2B5EF4-FFF2-40B4-BE49-F238E27FC236}">
                <a16:creationId xmlns:a16="http://schemas.microsoft.com/office/drawing/2014/main" id="{90813F36-DE50-2154-1500-879A987C5A62}"/>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pic>
        <p:nvPicPr>
          <p:cNvPr id="13" name="Picture 12" descr="A red line with a white background&#10;&#10;AI-generated content may be incorrect.">
            <a:extLst>
              <a:ext uri="{FF2B5EF4-FFF2-40B4-BE49-F238E27FC236}">
                <a16:creationId xmlns:a16="http://schemas.microsoft.com/office/drawing/2014/main" id="{4E841D6F-21FD-CF69-7444-E5ECAB705187}"/>
              </a:ext>
            </a:extLst>
          </p:cNvPr>
          <p:cNvPicPr>
            <a:picLocks noChangeAspect="1"/>
          </p:cNvPicPr>
          <p:nvPr/>
        </p:nvPicPr>
        <p:blipFill>
          <a:blip r:embed="rId7"/>
          <a:srcRect l="-165" t="62711" r="165" b="-620"/>
          <a:stretch/>
        </p:blipFill>
        <p:spPr>
          <a:xfrm>
            <a:off x="5403848" y="5195341"/>
            <a:ext cx="6689422" cy="828191"/>
          </a:xfrm>
          <a:prstGeom prst="rect">
            <a:avLst/>
          </a:prstGeom>
        </p:spPr>
      </p:pic>
    </p:spTree>
    <p:extLst>
      <p:ext uri="{BB962C8B-B14F-4D97-AF65-F5344CB8AC3E}">
        <p14:creationId xmlns:p14="http://schemas.microsoft.com/office/powerpoint/2010/main" val="188430732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BA04F-D67A-9D31-5099-5AB5B494EFEB}"/>
              </a:ext>
            </a:extLst>
          </p:cNvPr>
          <p:cNvSpPr>
            <a:spLocks noGrp="1"/>
          </p:cNvSpPr>
          <p:nvPr>
            <p:ph type="title"/>
          </p:nvPr>
        </p:nvSpPr>
        <p:spPr>
          <a:xfrm>
            <a:off x="588963" y="457200"/>
            <a:ext cx="7001810" cy="554038"/>
          </a:xfrm>
        </p:spPr>
        <p:txBody>
          <a:bodyPr>
            <a:noAutofit/>
          </a:bodyPr>
          <a:lstStyle/>
          <a:p>
            <a:r>
              <a:rPr lang="de-DE"/>
              <a:t>Lerneinheit 2: Idee definieren und den Kontext festlegen</a:t>
            </a:r>
          </a:p>
        </p:txBody>
      </p:sp>
      <p:sp>
        <p:nvSpPr>
          <p:cNvPr id="5" name="TextBox 4">
            <a:extLst>
              <a:ext uri="{FF2B5EF4-FFF2-40B4-BE49-F238E27FC236}">
                <a16:creationId xmlns:a16="http://schemas.microsoft.com/office/drawing/2014/main" id="{982E2144-2329-2AD2-7C34-B88A4F156D6A}"/>
              </a:ext>
            </a:extLst>
          </p:cNvPr>
          <p:cNvSpPr txBox="1"/>
          <p:nvPr/>
        </p:nvSpPr>
        <p:spPr>
          <a:xfrm>
            <a:off x="588263" y="1640749"/>
            <a:ext cx="6781800" cy="307777"/>
          </a:xfrm>
          <a:prstGeom prst="rect">
            <a:avLst/>
          </a:prstGeom>
          <a:noFill/>
        </p:spPr>
        <p:txBody>
          <a:bodyPr wrap="square" lIns="0" tIns="0" rIns="0" bIns="0">
            <a:spAutoFit/>
          </a:bodyPr>
          <a:lstStyle>
            <a:defPPr>
              <a:defRPr lang="en-US"/>
            </a:defPPr>
            <a:lvl1pPr defTabSz="932742">
              <a:spcBef>
                <a:spcPct val="0"/>
              </a:spcBef>
              <a:buSzPct val="90000"/>
              <a:defRPr sz="2000">
                <a:ln w="3175">
                  <a:noFill/>
                </a:ln>
                <a:solidFill>
                  <a:schemeClr val="accent2"/>
                </a:solidFill>
                <a:latin typeface="+mj-lt"/>
                <a:cs typeface="Segoe UI" pitchFamily="34" charset="0"/>
              </a:defRPr>
            </a:lvl1pPr>
          </a:lstStyle>
          <a:p>
            <a:r>
              <a:rPr lang="de-DE"/>
              <a:t>Rollenbasierten Prompt erstellen</a:t>
            </a:r>
          </a:p>
        </p:txBody>
      </p:sp>
      <p:grpSp>
        <p:nvGrpSpPr>
          <p:cNvPr id="22" name="Group 21">
            <a:extLst>
              <a:ext uri="{FF2B5EF4-FFF2-40B4-BE49-F238E27FC236}">
                <a16:creationId xmlns:a16="http://schemas.microsoft.com/office/drawing/2014/main" id="{529678C4-8F38-A76F-F91C-E8320C8A0C6D}"/>
              </a:ext>
              <a:ext uri="{C183D7F6-B498-43B3-948B-1728B52AA6E4}">
                <adec:decorative xmlns:adec="http://schemas.microsoft.com/office/drawing/2017/decorative" val="1"/>
              </a:ext>
            </a:extLst>
          </p:cNvPr>
          <p:cNvGrpSpPr/>
          <p:nvPr/>
        </p:nvGrpSpPr>
        <p:grpSpPr>
          <a:xfrm flipH="1">
            <a:off x="85726" y="0"/>
            <a:ext cx="12106274" cy="6858000"/>
            <a:chOff x="0" y="0"/>
            <a:chExt cx="12106274" cy="6858000"/>
          </a:xfrm>
        </p:grpSpPr>
        <p:pic>
          <p:nvPicPr>
            <p:cNvPr id="23" name="Picture 22">
              <a:extLst>
                <a:ext uri="{FF2B5EF4-FFF2-40B4-BE49-F238E27FC236}">
                  <a16:creationId xmlns:a16="http://schemas.microsoft.com/office/drawing/2014/main" id="{D9390FBF-6030-1B02-C20A-03A4B9DDCE77}"/>
                </a:ext>
                <a:ext uri="{C183D7F6-B498-43B3-948B-1728B52AA6E4}">
                  <adec:decorative xmlns:adec="http://schemas.microsoft.com/office/drawing/2017/decorative" val="1"/>
                </a:ext>
              </a:extLst>
            </p:cNvPr>
            <p:cNvPicPr>
              <a:picLocks noChangeAspect="1"/>
            </p:cNvPicPr>
            <p:nvPr/>
          </p:nvPicPr>
          <p:blipFill>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tretch>
              <a:fillRect/>
            </a:stretch>
          </p:blipFill>
          <p:spPr>
            <a:xfrm flipH="1" flipV="1">
              <a:off x="0" y="0"/>
              <a:ext cx="6447099" cy="3629850"/>
            </a:xfrm>
            <a:prstGeom prst="rect">
              <a:avLst/>
            </a:prstGeom>
          </p:spPr>
        </p:pic>
        <p:sp>
          <p:nvSpPr>
            <p:cNvPr id="24" name="Arrow: U-Turn 23">
              <a:extLst>
                <a:ext uri="{FF2B5EF4-FFF2-40B4-BE49-F238E27FC236}">
                  <a16:creationId xmlns:a16="http://schemas.microsoft.com/office/drawing/2014/main" id="{39F0FA63-345F-741F-422E-F11A9F22F12F}"/>
                </a:ext>
              </a:extLst>
            </p:cNvPr>
            <p:cNvSpPr/>
            <p:nvPr/>
          </p:nvSpPr>
          <p:spPr bwMode="auto">
            <a:xfrm rot="16200000" flipV="1">
              <a:off x="4816161" y="-541336"/>
              <a:ext cx="6639552" cy="7940674"/>
            </a:xfrm>
            <a:prstGeom prst="uturnArrow">
              <a:avLst>
                <a:gd name="adj1" fmla="val 0"/>
                <a:gd name="adj2" fmla="val 0"/>
                <a:gd name="adj3" fmla="val 0"/>
                <a:gd name="adj4" fmla="val 2411"/>
                <a:gd name="adj5" fmla="val 73206"/>
              </a:avLst>
            </a:prstGeom>
            <a:ln w="50800"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dirty="0">
                <a:solidFill>
                  <a:srgbClr val="FFFFFF"/>
                </a:solidFill>
                <a:ea typeface="Segoe UI" pitchFamily="34" charset="0"/>
                <a:cs typeface="Segoe UI" pitchFamily="34" charset="0"/>
              </a:endParaRPr>
            </a:p>
          </p:txBody>
        </p:sp>
        <p:pic>
          <p:nvPicPr>
            <p:cNvPr id="25" name="Picture 24">
              <a:extLst>
                <a:ext uri="{FF2B5EF4-FFF2-40B4-BE49-F238E27FC236}">
                  <a16:creationId xmlns:a16="http://schemas.microsoft.com/office/drawing/2014/main" id="{3A4BE3E1-DF19-DB0B-B97C-46C5ABE0BEC7}"/>
                </a:ext>
                <a:ext uri="{C183D7F6-B498-43B3-948B-1728B52AA6E4}">
                  <adec:decorative xmlns:adec="http://schemas.microsoft.com/office/drawing/2017/decorative" val="1"/>
                </a:ext>
              </a:extLst>
            </p:cNvPr>
            <p:cNvPicPr>
              <a:picLocks noChangeAspect="1"/>
            </p:cNvPicPr>
            <p:nvPr/>
          </p:nvPicPr>
          <p:blipFill>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tretch>
              <a:fillRect/>
            </a:stretch>
          </p:blipFill>
          <p:spPr>
            <a:xfrm flipH="1">
              <a:off x="0" y="3228150"/>
              <a:ext cx="6447099" cy="3629850"/>
            </a:xfrm>
            <a:prstGeom prst="rect">
              <a:avLst/>
            </a:prstGeom>
          </p:spPr>
        </p:pic>
      </p:grpSp>
      <p:sp>
        <p:nvSpPr>
          <p:cNvPr id="26" name="Rectangle: Rounded Corners 25">
            <a:extLst>
              <a:ext uri="{FF2B5EF4-FFF2-40B4-BE49-F238E27FC236}">
                <a16:creationId xmlns:a16="http://schemas.microsoft.com/office/drawing/2014/main" id="{9D631D4B-F10B-9D17-1D0A-EA6DBAA6E66F}"/>
              </a:ext>
            </a:extLst>
          </p:cNvPr>
          <p:cNvSpPr>
            <a:spLocks/>
          </p:cNvSpPr>
          <p:nvPr/>
        </p:nvSpPr>
        <p:spPr bwMode="auto">
          <a:xfrm>
            <a:off x="588963" y="2143125"/>
            <a:ext cx="11031537" cy="4267835"/>
          </a:xfrm>
          <a:prstGeom prst="roundRect">
            <a:avLst>
              <a:gd name="adj" fmla="val 4147"/>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oAutofit/>
          </a:bodyPr>
          <a:lstStyle/>
          <a:p>
            <a:pPr marL="0" marR="0" lvl="0" indent="0" algn="l" defTabSz="914400" rtl="0" eaLnBrk="1" fontAlgn="auto" latinLnBrk="0" hangingPunct="1">
              <a:lnSpc>
                <a:spcPct val="180000"/>
              </a:lnSpc>
              <a:spcBef>
                <a:spcPts val="0"/>
              </a:spcBef>
              <a:spcAft>
                <a:spcPts val="0"/>
              </a:spcAft>
              <a:buClrTx/>
              <a:buSzTx/>
              <a:buFont typeface="Arial" panose="020B0604020202020204" pitchFamily="34" charset="0"/>
              <a:buNone/>
              <a:tabLst/>
              <a:defRPr/>
            </a:pPr>
            <a:r>
              <a:rPr kumimoji="0" lang="de-DE" sz="1600" b="0" i="0" strike="noStrike" cap="none" normalizeH="0" baseline="0" noProof="0" dirty="0">
                <a:ln>
                  <a:noFill/>
                </a:ln>
                <a:solidFill>
                  <a:schemeClr val="tx1"/>
                </a:solidFill>
                <a:effectLst/>
                <a:uLnTx/>
                <a:uFillTx/>
                <a:latin typeface="Segoe UI"/>
                <a:ea typeface="+mj-ea"/>
                <a:cs typeface="Segoe UI"/>
              </a:rPr>
              <a:t>Sie sind ein </a:t>
            </a:r>
            <a:r>
              <a:rPr lang="de-DE" sz="1600" dirty="0">
                <a:solidFill>
                  <a:schemeClr val="accent3">
                    <a:lumMod val="75000"/>
                  </a:schemeClr>
                </a:solidFill>
                <a:latin typeface="+mj-lt"/>
                <a:ea typeface="+mj-ea"/>
                <a:cs typeface="+mj-cs"/>
              </a:rPr>
              <a:t>erstaunlicher</a:t>
            </a:r>
            <a:r>
              <a:rPr kumimoji="0" lang="de-DE" sz="1600" b="0" i="0" strike="noStrike" cap="none" normalizeH="0" baseline="0" noProof="0" dirty="0">
                <a:ln>
                  <a:noFill/>
                </a:ln>
                <a:solidFill>
                  <a:schemeClr val="tx1"/>
                </a:solidFill>
                <a:effectLst/>
                <a:uLnTx/>
                <a:uFillTx/>
                <a:latin typeface="Segoe UI Semibold"/>
                <a:ea typeface="+mn-ea"/>
                <a:cs typeface="+mn-cs"/>
              </a:rPr>
              <a:t> </a:t>
            </a:r>
            <a:r>
              <a:rPr kumimoji="0" lang="de-DE" sz="1600" b="0" i="0" strike="noStrike" cap="none" normalizeH="0" baseline="0" noProof="0" dirty="0">
                <a:ln>
                  <a:noFill/>
                </a:ln>
                <a:solidFill>
                  <a:schemeClr val="tx1"/>
                </a:solidFill>
                <a:effectLst/>
                <a:uLnTx/>
                <a:uFillTx/>
                <a:latin typeface="Segoe UI"/>
                <a:ea typeface="+mn-ea"/>
                <a:cs typeface="Segoe UI"/>
              </a:rPr>
              <a:t>Erlebnisdesigner mit einem besonderen Talent für die Gestaltung</a:t>
            </a:r>
            <a:r>
              <a:rPr kumimoji="0" lang="de-DE" sz="1600" b="0" i="0" strike="noStrike" cap="none" normalizeH="0" baseline="0" noProof="0" dirty="0">
                <a:ln>
                  <a:noFill/>
                </a:ln>
                <a:solidFill>
                  <a:schemeClr val="tx1"/>
                </a:solidFill>
                <a:effectLst/>
                <a:uLnTx/>
                <a:uFillTx/>
                <a:latin typeface="Segoe UI Semibold"/>
                <a:ea typeface="+mn-ea"/>
                <a:cs typeface="+mn-cs"/>
              </a:rPr>
              <a:t> </a:t>
            </a:r>
            <a:r>
              <a:rPr lang="de-DE" sz="1600" dirty="0">
                <a:solidFill>
                  <a:schemeClr val="accent3">
                    <a:lumMod val="75000"/>
                  </a:schemeClr>
                </a:solidFill>
                <a:latin typeface="+mj-lt"/>
                <a:ea typeface="+mj-ea"/>
                <a:cs typeface="+mj-cs"/>
              </a:rPr>
              <a:t>immersiver</a:t>
            </a:r>
            <a:r>
              <a:rPr kumimoji="0" lang="de-DE" sz="1600" b="0" i="0" strike="noStrike" cap="none" normalizeH="0" baseline="0" noProof="0" dirty="0">
                <a:ln>
                  <a:noFill/>
                </a:ln>
                <a:solidFill>
                  <a:schemeClr val="tx1"/>
                </a:solidFill>
                <a:effectLst/>
                <a:uLnTx/>
                <a:uFillTx/>
                <a:latin typeface="Segoe UI Semibold"/>
                <a:ea typeface="+mn-ea"/>
                <a:cs typeface="+mn-cs"/>
              </a:rPr>
              <a:t> </a:t>
            </a:r>
            <a:r>
              <a:rPr kumimoji="0" lang="de-DE" sz="1600" b="0" i="0" strike="noStrike" cap="none" normalizeH="0" baseline="0" noProof="0" dirty="0">
                <a:ln>
                  <a:noFill/>
                </a:ln>
                <a:solidFill>
                  <a:schemeClr val="tx1"/>
                </a:solidFill>
                <a:effectLst/>
                <a:uLnTx/>
                <a:uFillTx/>
                <a:latin typeface="Segoe UI"/>
                <a:ea typeface="+mn-ea"/>
                <a:cs typeface="Segoe UI"/>
              </a:rPr>
              <a:t>Welten, die </a:t>
            </a:r>
            <a:r>
              <a:rPr lang="de-DE" sz="1600" dirty="0">
                <a:solidFill>
                  <a:schemeClr val="accent3">
                    <a:lumMod val="75000"/>
                  </a:schemeClr>
                </a:solidFill>
                <a:latin typeface="+mj-lt"/>
                <a:ea typeface="+mj-ea"/>
                <a:cs typeface="+mj-cs"/>
              </a:rPr>
              <a:t>aufregend</a:t>
            </a:r>
            <a:r>
              <a:rPr kumimoji="0" lang="de-DE" sz="1600" b="0" i="0" strike="noStrike" cap="none" normalizeH="0" baseline="0" noProof="0" dirty="0">
                <a:ln>
                  <a:noFill/>
                </a:ln>
                <a:solidFill>
                  <a:schemeClr val="tx1"/>
                </a:solidFill>
                <a:effectLst/>
                <a:uLnTx/>
                <a:uFillTx/>
                <a:latin typeface="Segoe UI"/>
                <a:ea typeface="+mn-ea"/>
                <a:cs typeface="Segoe UI"/>
              </a:rPr>
              <a:t> für die Sinne sind und Menschen in ein</a:t>
            </a:r>
            <a:r>
              <a:rPr kumimoji="0" lang="de-DE" sz="1600" b="0" i="0" strike="noStrike" cap="none" normalizeH="0" baseline="0" noProof="0" dirty="0">
                <a:ln>
                  <a:noFill/>
                </a:ln>
                <a:solidFill>
                  <a:schemeClr val="tx1"/>
                </a:solidFill>
                <a:effectLst/>
                <a:uLnTx/>
                <a:uFillTx/>
                <a:latin typeface="Segoe UI Semibold"/>
                <a:ea typeface="+mn-ea"/>
                <a:cs typeface="+mn-cs"/>
              </a:rPr>
              <a:t> </a:t>
            </a:r>
            <a:r>
              <a:rPr lang="de-DE" sz="1600" dirty="0">
                <a:solidFill>
                  <a:schemeClr val="accent3">
                    <a:lumMod val="75000"/>
                  </a:schemeClr>
                </a:solidFill>
                <a:latin typeface="+mj-lt"/>
                <a:ea typeface="+mj-ea"/>
                <a:cs typeface="+mj-cs"/>
              </a:rPr>
              <a:t>Reich der Magie</a:t>
            </a:r>
            <a:r>
              <a:rPr kumimoji="0" lang="de-DE" sz="1600" b="0" i="0" strike="noStrike" cap="none" normalizeH="0" baseline="0" noProof="0" dirty="0">
                <a:ln>
                  <a:noFill/>
                </a:ln>
                <a:solidFill>
                  <a:schemeClr val="tx1"/>
                </a:solidFill>
                <a:effectLst/>
                <a:uLnTx/>
                <a:uFillTx/>
                <a:latin typeface="Segoe UI"/>
                <a:cs typeface="Segoe UI"/>
              </a:rPr>
              <a:t> versetzen.</a:t>
            </a:r>
          </a:p>
          <a:p>
            <a:pPr marL="0" marR="0" lvl="0" indent="0" algn="l" defTabSz="914400" rtl="0" eaLnBrk="1" fontAlgn="auto" latinLnBrk="0" hangingPunct="1">
              <a:lnSpc>
                <a:spcPct val="180000"/>
              </a:lnSpc>
              <a:spcBef>
                <a:spcPts val="0"/>
              </a:spcBef>
              <a:spcAft>
                <a:spcPts val="0"/>
              </a:spcAft>
              <a:buClrTx/>
              <a:buSzTx/>
              <a:buFont typeface="Arial" panose="020B0604020202020204" pitchFamily="34" charset="0"/>
              <a:buNone/>
              <a:tabLst/>
              <a:defRPr/>
            </a:pPr>
            <a:r>
              <a:rPr kumimoji="0" lang="de-DE" sz="1600" b="0" i="0" strike="noStrike" cap="none" normalizeH="0" baseline="0" noProof="0" dirty="0">
                <a:ln>
                  <a:noFill/>
                </a:ln>
                <a:solidFill>
                  <a:schemeClr val="tx1"/>
                </a:solidFill>
                <a:effectLst/>
                <a:uLnTx/>
                <a:uFillTx/>
                <a:latin typeface="Segoe UI"/>
                <a:ea typeface="+mn-ea"/>
                <a:cs typeface="Segoe UI"/>
              </a:rPr>
              <a:t>Mit einer Mischung aus</a:t>
            </a:r>
            <a:r>
              <a:rPr kumimoji="0" lang="de-DE" sz="1600" b="0" i="0" strike="noStrike" cap="none" normalizeH="0" baseline="0" noProof="0" dirty="0">
                <a:ln>
                  <a:noFill/>
                </a:ln>
                <a:solidFill>
                  <a:schemeClr val="tx1"/>
                </a:solidFill>
                <a:effectLst/>
                <a:uLnTx/>
                <a:uFillTx/>
                <a:latin typeface="Segoe UI Semibold"/>
                <a:ea typeface="+mn-ea"/>
                <a:cs typeface="+mn-cs"/>
              </a:rPr>
              <a:t> </a:t>
            </a:r>
            <a:r>
              <a:rPr lang="de-DE" sz="1600" dirty="0">
                <a:solidFill>
                  <a:schemeClr val="accent3">
                    <a:lumMod val="75000"/>
                  </a:schemeClr>
                </a:solidFill>
                <a:latin typeface="+mj-lt"/>
                <a:ea typeface="+mj-ea"/>
                <a:cs typeface="+mj-cs"/>
              </a:rPr>
              <a:t>fantastischen</a:t>
            </a:r>
            <a:r>
              <a:rPr kumimoji="0" lang="de-DE" sz="1600" b="0" i="0" strike="noStrike" cap="none" normalizeH="0" baseline="0" noProof="0" dirty="0">
                <a:ln>
                  <a:noFill/>
                </a:ln>
                <a:solidFill>
                  <a:schemeClr val="tx1"/>
                </a:solidFill>
                <a:effectLst/>
                <a:uLnTx/>
                <a:uFillTx/>
                <a:latin typeface="Segoe UI Semibold"/>
                <a:ea typeface="+mn-ea"/>
                <a:cs typeface="+mn-cs"/>
              </a:rPr>
              <a:t> </a:t>
            </a:r>
            <a:r>
              <a:rPr kumimoji="0" lang="de-DE" sz="1600" b="0" i="0" strike="noStrike" cap="none" normalizeH="0" baseline="0" noProof="0" dirty="0">
                <a:ln>
                  <a:noFill/>
                </a:ln>
                <a:solidFill>
                  <a:schemeClr val="tx1"/>
                </a:solidFill>
                <a:effectLst/>
                <a:uLnTx/>
                <a:uFillTx/>
                <a:latin typeface="Segoe UI"/>
                <a:ea typeface="+mn-ea"/>
                <a:cs typeface="Segoe UI"/>
              </a:rPr>
              <a:t>Klängen</a:t>
            </a:r>
            <a:r>
              <a:rPr kumimoji="0" lang="de-DE" sz="1600" b="0" i="0" strike="noStrike" cap="none" normalizeH="0" baseline="0" noProof="0" dirty="0">
                <a:ln>
                  <a:noFill/>
                </a:ln>
                <a:solidFill>
                  <a:schemeClr val="tx1"/>
                </a:solidFill>
                <a:effectLst/>
                <a:uLnTx/>
                <a:uFillTx/>
                <a:latin typeface="Segoe UI Semibold"/>
                <a:ea typeface="+mn-ea"/>
                <a:cs typeface="+mn-cs"/>
              </a:rPr>
              <a:t>, </a:t>
            </a:r>
            <a:r>
              <a:rPr lang="de-DE" sz="1600" dirty="0">
                <a:solidFill>
                  <a:schemeClr val="accent3">
                    <a:lumMod val="75000"/>
                  </a:schemeClr>
                </a:solidFill>
                <a:latin typeface="+mj-lt"/>
                <a:ea typeface="+mj-ea"/>
                <a:cs typeface="+mj-cs"/>
              </a:rPr>
              <a:t>atemberaubenden</a:t>
            </a:r>
            <a:r>
              <a:rPr kumimoji="0" lang="de-DE" sz="1600" b="0" i="0" strike="noStrike" cap="none" normalizeH="0" baseline="0" noProof="0" dirty="0">
                <a:ln>
                  <a:noFill/>
                </a:ln>
                <a:solidFill>
                  <a:schemeClr val="tx1"/>
                </a:solidFill>
                <a:effectLst/>
                <a:uLnTx/>
                <a:uFillTx/>
                <a:latin typeface="Segoe UI Semibold"/>
                <a:ea typeface="+mn-ea"/>
                <a:cs typeface="+mn-cs"/>
              </a:rPr>
              <a:t> </a:t>
            </a:r>
            <a:r>
              <a:rPr kumimoji="0" lang="de-DE" sz="1600" b="0" i="0" strike="noStrike" cap="none" normalizeH="0" baseline="0" noProof="0" dirty="0">
                <a:ln>
                  <a:noFill/>
                </a:ln>
                <a:solidFill>
                  <a:schemeClr val="tx1"/>
                </a:solidFill>
                <a:effectLst/>
                <a:uLnTx/>
                <a:uFillTx/>
                <a:latin typeface="Segoe UI"/>
                <a:ea typeface="+mn-ea"/>
                <a:cs typeface="Segoe UI"/>
              </a:rPr>
              <a:t>Visuals und sorgfältig ausgewählten </a:t>
            </a:r>
            <a:r>
              <a:rPr lang="de-DE" sz="1600" dirty="0">
                <a:solidFill>
                  <a:schemeClr val="accent3">
                    <a:lumMod val="75000"/>
                  </a:schemeClr>
                </a:solidFill>
                <a:latin typeface="+mj-lt"/>
                <a:ea typeface="+mj-ea"/>
                <a:cs typeface="+mj-cs"/>
              </a:rPr>
              <a:t>Umgebungsdetails</a:t>
            </a:r>
            <a:r>
              <a:rPr kumimoji="0" lang="de-DE" sz="1600" b="0" i="0" strike="noStrike" cap="none" normalizeH="0" baseline="0" noProof="0" dirty="0">
                <a:ln>
                  <a:noFill/>
                </a:ln>
                <a:solidFill>
                  <a:schemeClr val="tx1"/>
                </a:solidFill>
                <a:effectLst/>
                <a:uLnTx/>
                <a:uFillTx/>
                <a:latin typeface="Segoe UI"/>
                <a:cs typeface="Segoe UI"/>
              </a:rPr>
              <a:t> erschaffen Sie </a:t>
            </a:r>
            <a:r>
              <a:rPr lang="de-DE" sz="1600" dirty="0">
                <a:solidFill>
                  <a:schemeClr val="accent3">
                    <a:lumMod val="75000"/>
                  </a:schemeClr>
                </a:solidFill>
                <a:latin typeface="+mj-lt"/>
                <a:ea typeface="+mj-ea"/>
                <a:cs typeface="+mj-cs"/>
              </a:rPr>
              <a:t>unglaubliche</a:t>
            </a:r>
            <a:r>
              <a:rPr kumimoji="0" lang="de-DE" sz="1600" b="0" i="0" strike="noStrike" cap="none" normalizeH="0" baseline="0" noProof="0" dirty="0">
                <a:ln>
                  <a:noFill/>
                </a:ln>
                <a:solidFill>
                  <a:schemeClr val="tx1"/>
                </a:solidFill>
                <a:effectLst/>
                <a:uLnTx/>
                <a:uFillTx/>
                <a:latin typeface="Segoe UI"/>
                <a:ea typeface="+mn-ea"/>
                <a:cs typeface="Segoe UI"/>
              </a:rPr>
              <a:t> Reisen, die</a:t>
            </a:r>
            <a:r>
              <a:rPr kumimoji="0" lang="de-DE" sz="1600" b="0" i="0" strike="noStrike" cap="none" normalizeH="0" baseline="0" noProof="0" dirty="0">
                <a:ln>
                  <a:noFill/>
                </a:ln>
                <a:solidFill>
                  <a:schemeClr val="tx1"/>
                </a:solidFill>
                <a:effectLst/>
                <a:uLnTx/>
                <a:uFillTx/>
                <a:latin typeface="Segoe UI Semibold"/>
                <a:ea typeface="+mn-ea"/>
                <a:cs typeface="+mn-cs"/>
              </a:rPr>
              <a:t> </a:t>
            </a:r>
            <a:r>
              <a:rPr lang="de-DE" sz="1600" dirty="0">
                <a:solidFill>
                  <a:schemeClr val="accent3">
                    <a:lumMod val="75000"/>
                  </a:schemeClr>
                </a:solidFill>
                <a:latin typeface="+mj-lt"/>
                <a:ea typeface="+mj-ea"/>
                <a:cs typeface="+mj-cs"/>
              </a:rPr>
              <a:t>verblüffen</a:t>
            </a:r>
            <a:r>
              <a:rPr kumimoji="0" lang="de-DE" sz="1600" b="0" i="0" strike="noStrike" cap="none" normalizeH="0" baseline="0" noProof="0" dirty="0">
                <a:ln>
                  <a:noFill/>
                </a:ln>
                <a:solidFill>
                  <a:schemeClr val="tx1"/>
                </a:solidFill>
                <a:effectLst/>
                <a:uLnTx/>
                <a:uFillTx/>
                <a:latin typeface="Segoe UI Semibold"/>
                <a:ea typeface="+mn-ea"/>
                <a:cs typeface="+mn-cs"/>
              </a:rPr>
              <a:t> </a:t>
            </a:r>
            <a:r>
              <a:rPr kumimoji="0" lang="de-DE" sz="1600" b="0" i="0" strike="noStrike" cap="none" normalizeH="0" baseline="0" noProof="0" dirty="0">
                <a:ln>
                  <a:noFill/>
                </a:ln>
                <a:solidFill>
                  <a:schemeClr val="tx1"/>
                </a:solidFill>
                <a:effectLst/>
                <a:uLnTx/>
                <a:uFillTx/>
                <a:latin typeface="Segoe UI"/>
                <a:ea typeface="+mn-ea"/>
                <a:cs typeface="Segoe UI"/>
              </a:rPr>
              <a:t>und unterhalten.</a:t>
            </a:r>
          </a:p>
          <a:p>
            <a:pPr marL="0" marR="0" lvl="0" indent="0" algn="l" defTabSz="914400" rtl="0" eaLnBrk="1" fontAlgn="auto" latinLnBrk="0" hangingPunct="1">
              <a:lnSpc>
                <a:spcPct val="180000"/>
              </a:lnSpc>
              <a:spcBef>
                <a:spcPts val="0"/>
              </a:spcBef>
              <a:spcAft>
                <a:spcPts val="0"/>
              </a:spcAft>
              <a:buClrTx/>
              <a:buSzTx/>
              <a:buFont typeface="Arial" panose="020B0604020202020204" pitchFamily="34" charset="0"/>
              <a:buNone/>
              <a:tabLst/>
              <a:defRPr/>
            </a:pPr>
            <a:r>
              <a:rPr kumimoji="0" lang="de-DE" sz="1600" b="0" i="0" strike="noStrike" cap="none" normalizeH="0" baseline="0" noProof="0" dirty="0">
                <a:ln>
                  <a:noFill/>
                </a:ln>
                <a:solidFill>
                  <a:schemeClr val="tx1"/>
                </a:solidFill>
                <a:effectLst/>
                <a:uLnTx/>
                <a:uFillTx/>
                <a:latin typeface="Segoe UI"/>
                <a:ea typeface="+mj-ea"/>
                <a:cs typeface="Segoe UI"/>
              </a:rPr>
              <a:t>Ihre Kreativität kennt keine Grenzen, wenn Sie sich </a:t>
            </a:r>
            <a:r>
              <a:rPr lang="de-DE" sz="1600" dirty="0">
                <a:solidFill>
                  <a:schemeClr val="accent3">
                    <a:lumMod val="75000"/>
                  </a:schemeClr>
                </a:solidFill>
                <a:latin typeface="+mj-lt"/>
                <a:ea typeface="+mj-ea"/>
                <a:cs typeface="+mj-cs"/>
              </a:rPr>
              <a:t>kühne</a:t>
            </a:r>
            <a:r>
              <a:rPr kumimoji="0" lang="de-DE" sz="1600" b="0" i="0" strike="noStrike" cap="none" normalizeH="0" baseline="0" noProof="0" dirty="0">
                <a:ln>
                  <a:noFill/>
                </a:ln>
                <a:solidFill>
                  <a:schemeClr val="tx1"/>
                </a:solidFill>
                <a:effectLst/>
                <a:uLnTx/>
                <a:uFillTx/>
                <a:latin typeface="Segoe UI"/>
                <a:cs typeface="Segoe UI"/>
              </a:rPr>
              <a:t> Ideen ausdenken, die die </a:t>
            </a:r>
            <a:r>
              <a:rPr lang="de-DE" sz="1600" dirty="0">
                <a:solidFill>
                  <a:schemeClr val="accent3">
                    <a:lumMod val="75000"/>
                  </a:schemeClr>
                </a:solidFill>
                <a:latin typeface="+mj-lt"/>
                <a:ea typeface="+mj-ea"/>
                <a:cs typeface="+mj-cs"/>
              </a:rPr>
              <a:t>Fantasie</a:t>
            </a:r>
            <a:r>
              <a:rPr kumimoji="0" lang="de-DE" sz="1600" b="0" i="0" strike="noStrike" cap="none" normalizeH="0" baseline="0" noProof="0" dirty="0">
                <a:ln>
                  <a:noFill/>
                </a:ln>
                <a:solidFill>
                  <a:schemeClr val="tx1"/>
                </a:solidFill>
                <a:effectLst/>
                <a:uLnTx/>
                <a:uFillTx/>
                <a:latin typeface="Segoe UI"/>
                <a:cs typeface="Segoe UI"/>
              </a:rPr>
              <a:t> anregen. Gleichzeitig legen Sie Wert auf die kleinsten Details, die alles zusammenbringen.</a:t>
            </a:r>
          </a:p>
          <a:p>
            <a:pPr marL="0" marR="0" lvl="0" indent="0" algn="l" defTabSz="914400" rtl="0" eaLnBrk="1" fontAlgn="auto" latinLnBrk="0" hangingPunct="1">
              <a:lnSpc>
                <a:spcPct val="180000"/>
              </a:lnSpc>
              <a:spcBef>
                <a:spcPts val="0"/>
              </a:spcBef>
              <a:spcAft>
                <a:spcPts val="0"/>
              </a:spcAft>
              <a:buClrTx/>
              <a:buSzTx/>
              <a:buFont typeface="Arial" panose="020B0604020202020204" pitchFamily="34" charset="0"/>
              <a:buNone/>
              <a:tabLst/>
              <a:defRPr/>
            </a:pPr>
            <a:r>
              <a:rPr kumimoji="0" lang="de-DE" sz="1600" b="0" i="0" strike="noStrike" cap="none" normalizeH="0" baseline="0" noProof="0" dirty="0">
                <a:ln>
                  <a:noFill/>
                </a:ln>
                <a:solidFill>
                  <a:schemeClr val="tx1"/>
                </a:solidFill>
                <a:effectLst/>
                <a:uLnTx/>
                <a:uFillTx/>
                <a:latin typeface="Segoe UI"/>
                <a:ea typeface="+mj-ea"/>
                <a:cs typeface="Segoe UI"/>
              </a:rPr>
              <a:t>Mit Ihrer Fähigkeit, mehrere Sinne anzusprechen, erschaffen Sie </a:t>
            </a:r>
            <a:r>
              <a:rPr lang="de-DE" sz="1600" dirty="0">
                <a:solidFill>
                  <a:schemeClr val="accent3">
                    <a:lumMod val="75000"/>
                  </a:schemeClr>
                </a:solidFill>
                <a:latin typeface="+mj-lt"/>
                <a:ea typeface="+mj-ea"/>
                <a:cs typeface="+mj-cs"/>
              </a:rPr>
              <a:t>unvergessliche</a:t>
            </a:r>
            <a:r>
              <a:rPr kumimoji="0" lang="de-DE" sz="1600" b="0" i="0" strike="noStrike" cap="none" normalizeH="0" baseline="0" noProof="0" dirty="0">
                <a:ln>
                  <a:noFill/>
                </a:ln>
                <a:solidFill>
                  <a:schemeClr val="tx1"/>
                </a:solidFill>
                <a:effectLst/>
                <a:uLnTx/>
                <a:uFillTx/>
                <a:latin typeface="Segoe UI Semibold"/>
                <a:ea typeface="+mn-ea"/>
                <a:cs typeface="+mn-cs"/>
              </a:rPr>
              <a:t> </a:t>
            </a:r>
            <a:r>
              <a:rPr kumimoji="0" lang="de-DE" sz="1600" b="0" i="0" strike="noStrike" cap="none" normalizeH="0" baseline="0" noProof="0" dirty="0">
                <a:ln>
                  <a:noFill/>
                </a:ln>
                <a:solidFill>
                  <a:schemeClr val="tx1"/>
                </a:solidFill>
                <a:effectLst/>
                <a:uLnTx/>
                <a:uFillTx/>
                <a:latin typeface="Segoe UI"/>
                <a:ea typeface="+mn-ea"/>
                <a:cs typeface="Segoe UI"/>
              </a:rPr>
              <a:t>Momente, die die Menschen mit einer </a:t>
            </a:r>
            <a:r>
              <a:rPr lang="de-DE" sz="1600" dirty="0">
                <a:solidFill>
                  <a:schemeClr val="accent3">
                    <a:lumMod val="75000"/>
                  </a:schemeClr>
                </a:solidFill>
                <a:latin typeface="+mj-lt"/>
                <a:ea typeface="+mj-ea"/>
                <a:cs typeface="+mj-cs"/>
              </a:rPr>
              <a:t>Symphonie</a:t>
            </a:r>
            <a:r>
              <a:rPr kumimoji="0" lang="de-DE" sz="1600" b="0" i="0" strike="noStrike" cap="none" normalizeH="0" baseline="0" noProof="0" dirty="0">
                <a:ln>
                  <a:noFill/>
                </a:ln>
                <a:solidFill>
                  <a:schemeClr val="tx1"/>
                </a:solidFill>
                <a:effectLst/>
                <a:uLnTx/>
                <a:uFillTx/>
                <a:latin typeface="Segoe UI"/>
                <a:cs typeface="Segoe UI"/>
              </a:rPr>
              <a:t> von Empfindungen umgeben, nach der sie </a:t>
            </a:r>
            <a:r>
              <a:rPr lang="de-DE" sz="1600" dirty="0">
                <a:solidFill>
                  <a:schemeClr val="accent3">
                    <a:lumMod val="75000"/>
                  </a:schemeClr>
                </a:solidFill>
                <a:latin typeface="+mj-lt"/>
                <a:ea typeface="+mj-ea"/>
                <a:cs typeface="+mj-cs"/>
              </a:rPr>
              <a:t>verblüfft</a:t>
            </a:r>
            <a:r>
              <a:rPr kumimoji="0" lang="de-DE" sz="1600" b="0" i="0" strike="noStrike" cap="none" normalizeH="0" baseline="0" noProof="0" dirty="0">
                <a:ln>
                  <a:noFill/>
                </a:ln>
                <a:solidFill>
                  <a:schemeClr val="tx1"/>
                </a:solidFill>
                <a:effectLst/>
                <a:uLnTx/>
                <a:uFillTx/>
                <a:latin typeface="Segoe UI Semibold"/>
                <a:ea typeface="+mn-ea"/>
                <a:cs typeface="+mn-cs"/>
              </a:rPr>
              <a:t> und </a:t>
            </a:r>
            <a:r>
              <a:rPr lang="de-DE" sz="1600" dirty="0">
                <a:solidFill>
                  <a:schemeClr val="accent3">
                    <a:lumMod val="75000"/>
                  </a:schemeClr>
                </a:solidFill>
                <a:latin typeface="+mj-lt"/>
                <a:ea typeface="+mj-ea"/>
                <a:cs typeface="+mj-cs"/>
              </a:rPr>
              <a:t>glücklich </a:t>
            </a:r>
            <a:r>
              <a:rPr kumimoji="0" lang="de-DE" sz="1600" b="0" i="0" strike="noStrike" cap="none" normalizeH="0" baseline="0" noProof="0" dirty="0">
                <a:ln>
                  <a:noFill/>
                </a:ln>
                <a:solidFill>
                  <a:schemeClr val="tx1"/>
                </a:solidFill>
                <a:effectLst/>
                <a:uLnTx/>
                <a:uFillTx/>
                <a:latin typeface="Segoe UI Semibold"/>
                <a:ea typeface="+mn-ea"/>
                <a:cs typeface="+mn-cs"/>
              </a:rPr>
              <a:t>sind </a:t>
            </a:r>
            <a:r>
              <a:rPr kumimoji="0" lang="de-DE" sz="1600" b="0" i="0" strike="noStrike" cap="none" normalizeH="0" baseline="0" noProof="0" dirty="0">
                <a:ln>
                  <a:noFill/>
                </a:ln>
                <a:solidFill>
                  <a:schemeClr val="tx1"/>
                </a:solidFill>
                <a:effectLst/>
                <a:uLnTx/>
                <a:uFillTx/>
                <a:latin typeface="Segoe UI"/>
                <a:ea typeface="+mn-ea"/>
                <a:cs typeface="Segoe UI"/>
              </a:rPr>
              <a:t>und Lust auf mehr haben. Sie werden helfen, ein neues,</a:t>
            </a:r>
            <a:r>
              <a:rPr kumimoji="0" lang="de-DE" sz="1600" dirty="0">
                <a:solidFill>
                  <a:schemeClr val="tx1"/>
                </a:solidFill>
                <a:latin typeface="Segoe UI" panose="020B0502040204020203" pitchFamily="34" charset="0"/>
                <a:cs typeface="Segoe UI"/>
              </a:rPr>
              <a:t> </a:t>
            </a:r>
            <a:r>
              <a:rPr lang="de-DE" sz="1600" dirty="0">
                <a:solidFill>
                  <a:schemeClr val="accent3">
                    <a:lumMod val="75000"/>
                  </a:schemeClr>
                </a:solidFill>
                <a:latin typeface="+mj-lt"/>
                <a:ea typeface="+mj-ea"/>
                <a:cs typeface="+mj-cs"/>
              </a:rPr>
              <a:t>aufregendes</a:t>
            </a:r>
            <a:r>
              <a:rPr kumimoji="0" lang="de-DE" sz="1600" b="0" i="0" strike="noStrike" cap="none" normalizeH="0" baseline="0" noProof="0" dirty="0">
                <a:ln>
                  <a:noFill/>
                </a:ln>
                <a:solidFill>
                  <a:schemeClr val="tx1"/>
                </a:solidFill>
                <a:effectLst/>
                <a:uLnTx/>
                <a:uFillTx/>
                <a:latin typeface="Segoe UI"/>
                <a:cs typeface="Segoe UI"/>
              </a:rPr>
              <a:t> Erlebnis zu erschaffen.</a:t>
            </a:r>
          </a:p>
        </p:txBody>
      </p:sp>
      <p:sp>
        <p:nvSpPr>
          <p:cNvPr id="6" name="TextBox 5">
            <a:extLst>
              <a:ext uri="{FF2B5EF4-FFF2-40B4-BE49-F238E27FC236}">
                <a16:creationId xmlns:a16="http://schemas.microsoft.com/office/drawing/2014/main" id="{2386108B-C9EE-9708-F498-15DA03970433}"/>
              </a:ext>
            </a:extLst>
          </p:cNvPr>
          <p:cNvSpPr txBox="1"/>
          <p:nvPr/>
        </p:nvSpPr>
        <p:spPr>
          <a:xfrm>
            <a:off x="1910980" y="2616789"/>
            <a:ext cx="750040" cy="169277"/>
          </a:xfrm>
          <a:prstGeom prst="rect">
            <a:avLst/>
          </a:prstGeom>
          <a:noFill/>
        </p:spPr>
        <p:txBody>
          <a:bodyPr wrap="square" lIns="0" tIns="0" rIns="0" bIns="0" rtlCol="0">
            <a:spAutoFit/>
          </a:bodyPr>
          <a:lstStyle/>
          <a:p>
            <a:pPr algn="ctr" defTabSz="932742">
              <a:spcBef>
                <a:spcPct val="0"/>
              </a:spcBef>
              <a:buSzPct val="90000"/>
            </a:pPr>
            <a:r>
              <a:rPr lang="de-DE" sz="1100" dirty="0">
                <a:ln w="3175">
                  <a:noFill/>
                </a:ln>
                <a:gradFill flip="none" rotWithShape="1">
                  <a:gsLst>
                    <a:gs pos="0">
                      <a:schemeClr val="accent1"/>
                    </a:gs>
                    <a:gs pos="100000">
                      <a:schemeClr val="accent2"/>
                    </a:gs>
                  </a:gsLst>
                  <a:lin ang="10800000" scaled="1"/>
                  <a:tileRect/>
                </a:gradFill>
                <a:latin typeface="+mj-lt"/>
                <a:ea typeface="+mj-ea"/>
                <a:cs typeface="+mj-cs"/>
              </a:rPr>
              <a:t>(Adjektiv)</a:t>
            </a:r>
          </a:p>
        </p:txBody>
      </p:sp>
      <p:sp>
        <p:nvSpPr>
          <p:cNvPr id="29" name="TextBox 28">
            <a:extLst>
              <a:ext uri="{FF2B5EF4-FFF2-40B4-BE49-F238E27FC236}">
                <a16:creationId xmlns:a16="http://schemas.microsoft.com/office/drawing/2014/main" id="{507D48E1-0650-386F-5D99-8DD8477C2F78}"/>
              </a:ext>
            </a:extLst>
          </p:cNvPr>
          <p:cNvSpPr txBox="1"/>
          <p:nvPr/>
        </p:nvSpPr>
        <p:spPr>
          <a:xfrm>
            <a:off x="8973397" y="2598722"/>
            <a:ext cx="750040" cy="169277"/>
          </a:xfrm>
          <a:prstGeom prst="rect">
            <a:avLst/>
          </a:prstGeom>
          <a:noFill/>
        </p:spPr>
        <p:txBody>
          <a:bodyPr wrap="square" lIns="0" tIns="0" rIns="0" bIns="0" rtlCol="0">
            <a:spAutoFit/>
          </a:bodyPr>
          <a:lstStyle/>
          <a:p>
            <a:pPr algn="ctr" defTabSz="932742">
              <a:spcBef>
                <a:spcPct val="0"/>
              </a:spcBef>
              <a:buSzPct val="90000"/>
            </a:pPr>
            <a:r>
              <a:rPr lang="de-DE" sz="1100" dirty="0">
                <a:ln w="3175">
                  <a:noFill/>
                </a:ln>
                <a:gradFill flip="none" rotWithShape="1">
                  <a:gsLst>
                    <a:gs pos="0">
                      <a:schemeClr val="accent1"/>
                    </a:gs>
                    <a:gs pos="100000">
                      <a:schemeClr val="accent2"/>
                    </a:gs>
                  </a:gsLst>
                  <a:lin ang="10800000" scaled="1"/>
                  <a:tileRect/>
                </a:gradFill>
                <a:latin typeface="+mj-lt"/>
                <a:ea typeface="+mj-ea"/>
                <a:cs typeface="+mj-cs"/>
              </a:rPr>
              <a:t>(Adjektiv)</a:t>
            </a:r>
          </a:p>
        </p:txBody>
      </p:sp>
      <p:sp>
        <p:nvSpPr>
          <p:cNvPr id="30" name="TextBox 29">
            <a:extLst>
              <a:ext uri="{FF2B5EF4-FFF2-40B4-BE49-F238E27FC236}">
                <a16:creationId xmlns:a16="http://schemas.microsoft.com/office/drawing/2014/main" id="{9F533A07-69F0-7593-0B54-CA25EC601ECA}"/>
              </a:ext>
            </a:extLst>
          </p:cNvPr>
          <p:cNvSpPr txBox="1"/>
          <p:nvPr/>
        </p:nvSpPr>
        <p:spPr>
          <a:xfrm>
            <a:off x="5575390" y="3075359"/>
            <a:ext cx="750040" cy="169277"/>
          </a:xfrm>
          <a:prstGeom prst="rect">
            <a:avLst/>
          </a:prstGeom>
          <a:noFill/>
        </p:spPr>
        <p:txBody>
          <a:bodyPr wrap="square" lIns="0" tIns="0" rIns="0" bIns="0" rtlCol="0">
            <a:spAutoFit/>
          </a:bodyPr>
          <a:lstStyle/>
          <a:p>
            <a:pPr algn="ctr" defTabSz="932742">
              <a:spcBef>
                <a:spcPct val="0"/>
              </a:spcBef>
              <a:buSzPct val="90000"/>
            </a:pPr>
            <a:r>
              <a:rPr lang="de-DE" sz="1100">
                <a:ln w="3175">
                  <a:noFill/>
                </a:ln>
                <a:gradFill flip="none" rotWithShape="1">
                  <a:gsLst>
                    <a:gs pos="0">
                      <a:schemeClr val="accent1"/>
                    </a:gs>
                    <a:gs pos="100000">
                      <a:schemeClr val="accent2"/>
                    </a:gs>
                  </a:gsLst>
                  <a:lin ang="10800000" scaled="1"/>
                  <a:tileRect/>
                </a:gradFill>
                <a:latin typeface="+mj-lt"/>
                <a:ea typeface="+mj-ea"/>
                <a:cs typeface="+mj-cs"/>
              </a:rPr>
              <a:t>(Verb)</a:t>
            </a:r>
          </a:p>
        </p:txBody>
      </p:sp>
      <p:sp>
        <p:nvSpPr>
          <p:cNvPr id="31" name="TextBox 30">
            <a:extLst>
              <a:ext uri="{FF2B5EF4-FFF2-40B4-BE49-F238E27FC236}">
                <a16:creationId xmlns:a16="http://schemas.microsoft.com/office/drawing/2014/main" id="{A46891A8-16B4-7B78-EBD5-6AC01D4F1735}"/>
              </a:ext>
            </a:extLst>
          </p:cNvPr>
          <p:cNvSpPr txBox="1"/>
          <p:nvPr/>
        </p:nvSpPr>
        <p:spPr>
          <a:xfrm>
            <a:off x="660291" y="3058873"/>
            <a:ext cx="750040" cy="169277"/>
          </a:xfrm>
          <a:prstGeom prst="rect">
            <a:avLst/>
          </a:prstGeom>
          <a:noFill/>
        </p:spPr>
        <p:txBody>
          <a:bodyPr wrap="square" lIns="0" tIns="0" rIns="0" bIns="0" rtlCol="0">
            <a:spAutoFit/>
          </a:bodyPr>
          <a:lstStyle/>
          <a:p>
            <a:pPr algn="ctr" defTabSz="932742">
              <a:spcBef>
                <a:spcPct val="0"/>
              </a:spcBef>
              <a:buSzPct val="90000"/>
            </a:pPr>
            <a:r>
              <a:rPr lang="de-DE" sz="1100" dirty="0">
                <a:ln w="3175">
                  <a:noFill/>
                </a:ln>
                <a:gradFill flip="none" rotWithShape="1">
                  <a:gsLst>
                    <a:gs pos="0">
                      <a:schemeClr val="accent1"/>
                    </a:gs>
                    <a:gs pos="100000">
                      <a:schemeClr val="accent2"/>
                    </a:gs>
                  </a:gsLst>
                  <a:lin ang="10800000" scaled="1"/>
                  <a:tileRect/>
                </a:gradFill>
                <a:latin typeface="+mj-lt"/>
                <a:ea typeface="+mj-ea"/>
                <a:cs typeface="+mj-cs"/>
              </a:rPr>
              <a:t>(Adjektiv)</a:t>
            </a:r>
          </a:p>
        </p:txBody>
      </p:sp>
      <p:sp>
        <p:nvSpPr>
          <p:cNvPr id="32" name="TextBox 31">
            <a:extLst>
              <a:ext uri="{FF2B5EF4-FFF2-40B4-BE49-F238E27FC236}">
                <a16:creationId xmlns:a16="http://schemas.microsoft.com/office/drawing/2014/main" id="{2F095397-18B6-FCDE-D3EF-FAEC3785CC99}"/>
              </a:ext>
            </a:extLst>
          </p:cNvPr>
          <p:cNvSpPr txBox="1"/>
          <p:nvPr/>
        </p:nvSpPr>
        <p:spPr>
          <a:xfrm>
            <a:off x="2980585" y="3486739"/>
            <a:ext cx="750040" cy="169277"/>
          </a:xfrm>
          <a:prstGeom prst="rect">
            <a:avLst/>
          </a:prstGeom>
          <a:noFill/>
        </p:spPr>
        <p:txBody>
          <a:bodyPr wrap="square" lIns="0" tIns="0" rIns="0" bIns="0" rtlCol="0">
            <a:spAutoFit/>
          </a:bodyPr>
          <a:lstStyle/>
          <a:p>
            <a:pPr algn="ctr" defTabSz="932742">
              <a:spcBef>
                <a:spcPct val="0"/>
              </a:spcBef>
              <a:buSzPct val="90000"/>
            </a:pPr>
            <a:r>
              <a:rPr lang="de-DE" sz="1100" dirty="0">
                <a:ln w="3175">
                  <a:noFill/>
                </a:ln>
                <a:gradFill flip="none" rotWithShape="1">
                  <a:gsLst>
                    <a:gs pos="0">
                      <a:schemeClr val="accent1"/>
                    </a:gs>
                    <a:gs pos="100000">
                      <a:schemeClr val="accent2"/>
                    </a:gs>
                  </a:gsLst>
                  <a:lin ang="10800000" scaled="1"/>
                  <a:tileRect/>
                </a:gradFill>
                <a:latin typeface="+mj-lt"/>
                <a:ea typeface="+mj-ea"/>
                <a:cs typeface="+mj-cs"/>
              </a:rPr>
              <a:t>(Adjektiv)</a:t>
            </a:r>
          </a:p>
        </p:txBody>
      </p:sp>
      <p:sp>
        <p:nvSpPr>
          <p:cNvPr id="33" name="TextBox 32">
            <a:extLst>
              <a:ext uri="{FF2B5EF4-FFF2-40B4-BE49-F238E27FC236}">
                <a16:creationId xmlns:a16="http://schemas.microsoft.com/office/drawing/2014/main" id="{8D1BE5FE-B26B-0376-B829-2857227C6547}"/>
              </a:ext>
            </a:extLst>
          </p:cNvPr>
          <p:cNvSpPr txBox="1"/>
          <p:nvPr/>
        </p:nvSpPr>
        <p:spPr>
          <a:xfrm>
            <a:off x="5308708" y="3473656"/>
            <a:ext cx="750040" cy="169277"/>
          </a:xfrm>
          <a:prstGeom prst="rect">
            <a:avLst/>
          </a:prstGeom>
          <a:noFill/>
        </p:spPr>
        <p:txBody>
          <a:bodyPr wrap="square" lIns="0" tIns="0" rIns="0" bIns="0" rtlCol="0">
            <a:spAutoFit/>
          </a:bodyPr>
          <a:lstStyle/>
          <a:p>
            <a:pPr algn="ctr" defTabSz="932742">
              <a:spcBef>
                <a:spcPct val="0"/>
              </a:spcBef>
              <a:buSzPct val="90000"/>
            </a:pPr>
            <a:r>
              <a:rPr lang="de-DE" sz="1100" dirty="0">
                <a:ln w="3175">
                  <a:noFill/>
                </a:ln>
                <a:gradFill flip="none" rotWithShape="1">
                  <a:gsLst>
                    <a:gs pos="0">
                      <a:schemeClr val="accent1"/>
                    </a:gs>
                    <a:gs pos="100000">
                      <a:schemeClr val="accent2"/>
                    </a:gs>
                  </a:gsLst>
                  <a:lin ang="10800000" scaled="1"/>
                  <a:tileRect/>
                </a:gradFill>
                <a:latin typeface="+mj-lt"/>
                <a:ea typeface="+mj-ea"/>
                <a:cs typeface="+mj-cs"/>
              </a:rPr>
              <a:t>(Adjektiv)</a:t>
            </a:r>
          </a:p>
        </p:txBody>
      </p:sp>
      <p:sp>
        <p:nvSpPr>
          <p:cNvPr id="34" name="TextBox 33">
            <a:extLst>
              <a:ext uri="{FF2B5EF4-FFF2-40B4-BE49-F238E27FC236}">
                <a16:creationId xmlns:a16="http://schemas.microsoft.com/office/drawing/2014/main" id="{DB6EAD99-8FB4-E8B6-6E39-A96CC24186F6}"/>
              </a:ext>
            </a:extLst>
          </p:cNvPr>
          <p:cNvSpPr txBox="1"/>
          <p:nvPr/>
        </p:nvSpPr>
        <p:spPr>
          <a:xfrm>
            <a:off x="3816843" y="3922374"/>
            <a:ext cx="1075477" cy="169277"/>
          </a:xfrm>
          <a:prstGeom prst="rect">
            <a:avLst/>
          </a:prstGeom>
          <a:noFill/>
        </p:spPr>
        <p:txBody>
          <a:bodyPr wrap="square" lIns="0" tIns="0" rIns="0" bIns="0" rtlCol="0">
            <a:spAutoFit/>
          </a:bodyPr>
          <a:lstStyle/>
          <a:p>
            <a:pPr algn="ctr" defTabSz="932742">
              <a:spcBef>
                <a:spcPct val="0"/>
              </a:spcBef>
              <a:buSzPct val="90000"/>
            </a:pPr>
            <a:r>
              <a:rPr lang="de-DE" sz="1100" dirty="0">
                <a:ln w="3175">
                  <a:noFill/>
                </a:ln>
                <a:gradFill flip="none" rotWithShape="1">
                  <a:gsLst>
                    <a:gs pos="0">
                      <a:schemeClr val="accent1"/>
                    </a:gs>
                    <a:gs pos="100000">
                      <a:schemeClr val="accent2"/>
                    </a:gs>
                  </a:gsLst>
                  <a:lin ang="10800000" scaled="1"/>
                  <a:tileRect/>
                </a:gradFill>
                <a:latin typeface="+mj-lt"/>
                <a:ea typeface="+mj-ea"/>
                <a:cs typeface="+mj-cs"/>
              </a:rPr>
              <a:t>(Substantiv)</a:t>
            </a:r>
          </a:p>
        </p:txBody>
      </p:sp>
      <p:sp>
        <p:nvSpPr>
          <p:cNvPr id="35" name="TextBox 34">
            <a:extLst>
              <a:ext uri="{FF2B5EF4-FFF2-40B4-BE49-F238E27FC236}">
                <a16:creationId xmlns:a16="http://schemas.microsoft.com/office/drawing/2014/main" id="{90A831E7-1C0F-B430-0329-406A4E1FCA7E}"/>
              </a:ext>
            </a:extLst>
          </p:cNvPr>
          <p:cNvSpPr txBox="1"/>
          <p:nvPr/>
        </p:nvSpPr>
        <p:spPr>
          <a:xfrm>
            <a:off x="6192520" y="3921342"/>
            <a:ext cx="750040" cy="169277"/>
          </a:xfrm>
          <a:prstGeom prst="rect">
            <a:avLst/>
          </a:prstGeom>
          <a:noFill/>
        </p:spPr>
        <p:txBody>
          <a:bodyPr wrap="square" lIns="0" tIns="0" rIns="0" bIns="0" rtlCol="0">
            <a:spAutoFit/>
          </a:bodyPr>
          <a:lstStyle/>
          <a:p>
            <a:pPr algn="ctr" defTabSz="932742">
              <a:spcBef>
                <a:spcPct val="0"/>
              </a:spcBef>
              <a:buSzPct val="90000"/>
            </a:pPr>
            <a:r>
              <a:rPr lang="de-DE" sz="1100">
                <a:ln w="3175">
                  <a:noFill/>
                </a:ln>
                <a:gradFill flip="none" rotWithShape="1">
                  <a:gsLst>
                    <a:gs pos="0">
                      <a:schemeClr val="accent1"/>
                    </a:gs>
                    <a:gs pos="100000">
                      <a:schemeClr val="accent2"/>
                    </a:gs>
                  </a:gsLst>
                  <a:lin ang="10800000" scaled="1"/>
                  <a:tileRect/>
                </a:gradFill>
                <a:latin typeface="+mj-lt"/>
                <a:ea typeface="+mj-ea"/>
                <a:cs typeface="+mj-cs"/>
              </a:rPr>
              <a:t>(Adjektiv)</a:t>
            </a:r>
          </a:p>
        </p:txBody>
      </p:sp>
      <p:sp>
        <p:nvSpPr>
          <p:cNvPr id="36" name="TextBox 35">
            <a:extLst>
              <a:ext uri="{FF2B5EF4-FFF2-40B4-BE49-F238E27FC236}">
                <a16:creationId xmlns:a16="http://schemas.microsoft.com/office/drawing/2014/main" id="{5A574488-E2E7-B9AC-E901-5498FF00C483}"/>
              </a:ext>
            </a:extLst>
          </p:cNvPr>
          <p:cNvSpPr txBox="1"/>
          <p:nvPr/>
        </p:nvSpPr>
        <p:spPr>
          <a:xfrm>
            <a:off x="1075269" y="3937254"/>
            <a:ext cx="750040" cy="169277"/>
          </a:xfrm>
          <a:prstGeom prst="rect">
            <a:avLst/>
          </a:prstGeom>
          <a:noFill/>
        </p:spPr>
        <p:txBody>
          <a:bodyPr wrap="square" lIns="0" tIns="0" rIns="0" bIns="0" rtlCol="0">
            <a:spAutoFit/>
          </a:bodyPr>
          <a:lstStyle/>
          <a:p>
            <a:pPr algn="ctr" defTabSz="932742">
              <a:spcBef>
                <a:spcPct val="0"/>
              </a:spcBef>
              <a:buSzPct val="90000"/>
            </a:pPr>
            <a:r>
              <a:rPr lang="de-DE" sz="1100" dirty="0">
                <a:ln w="3175">
                  <a:noFill/>
                </a:ln>
                <a:gradFill flip="none" rotWithShape="1">
                  <a:gsLst>
                    <a:gs pos="0">
                      <a:schemeClr val="accent1"/>
                    </a:gs>
                    <a:gs pos="100000">
                      <a:schemeClr val="accent2"/>
                    </a:gs>
                  </a:gsLst>
                  <a:lin ang="10800000" scaled="1"/>
                  <a:tileRect/>
                </a:gradFill>
                <a:latin typeface="+mj-lt"/>
                <a:ea typeface="+mj-ea"/>
                <a:cs typeface="+mj-cs"/>
              </a:rPr>
              <a:t>(Verb)</a:t>
            </a:r>
          </a:p>
        </p:txBody>
      </p:sp>
      <p:sp>
        <p:nvSpPr>
          <p:cNvPr id="37" name="TextBox 36">
            <a:extLst>
              <a:ext uri="{FF2B5EF4-FFF2-40B4-BE49-F238E27FC236}">
                <a16:creationId xmlns:a16="http://schemas.microsoft.com/office/drawing/2014/main" id="{4C824637-9228-7418-8DC2-BBD2F51B5044}"/>
              </a:ext>
            </a:extLst>
          </p:cNvPr>
          <p:cNvSpPr txBox="1"/>
          <p:nvPr/>
        </p:nvSpPr>
        <p:spPr>
          <a:xfrm>
            <a:off x="5180860" y="4370659"/>
            <a:ext cx="750040" cy="169277"/>
          </a:xfrm>
          <a:prstGeom prst="rect">
            <a:avLst/>
          </a:prstGeom>
          <a:noFill/>
        </p:spPr>
        <p:txBody>
          <a:bodyPr wrap="square" lIns="0" tIns="0" rIns="0" bIns="0" rtlCol="0">
            <a:spAutoFit/>
          </a:bodyPr>
          <a:lstStyle/>
          <a:p>
            <a:pPr algn="ctr" defTabSz="932742">
              <a:spcBef>
                <a:spcPct val="0"/>
              </a:spcBef>
              <a:buSzPct val="90000"/>
            </a:pPr>
            <a:r>
              <a:rPr lang="de-DE" sz="1100" dirty="0">
                <a:ln w="3175">
                  <a:noFill/>
                </a:ln>
                <a:gradFill flip="none" rotWithShape="1">
                  <a:gsLst>
                    <a:gs pos="0">
                      <a:schemeClr val="accent1"/>
                    </a:gs>
                    <a:gs pos="100000">
                      <a:schemeClr val="accent2"/>
                    </a:gs>
                  </a:gsLst>
                  <a:lin ang="10800000" scaled="1"/>
                  <a:tileRect/>
                </a:gradFill>
                <a:latin typeface="+mj-lt"/>
                <a:ea typeface="+mj-ea"/>
                <a:cs typeface="+mj-cs"/>
              </a:rPr>
              <a:t>(Adjektiv)</a:t>
            </a:r>
          </a:p>
        </p:txBody>
      </p:sp>
      <p:sp>
        <p:nvSpPr>
          <p:cNvPr id="38" name="TextBox 37">
            <a:extLst>
              <a:ext uri="{FF2B5EF4-FFF2-40B4-BE49-F238E27FC236}">
                <a16:creationId xmlns:a16="http://schemas.microsoft.com/office/drawing/2014/main" id="{121A0F13-C5EA-50B4-A016-23AF208E6050}"/>
              </a:ext>
            </a:extLst>
          </p:cNvPr>
          <p:cNvSpPr txBox="1"/>
          <p:nvPr/>
        </p:nvSpPr>
        <p:spPr>
          <a:xfrm>
            <a:off x="8025660" y="4370659"/>
            <a:ext cx="1062460" cy="169277"/>
          </a:xfrm>
          <a:prstGeom prst="rect">
            <a:avLst/>
          </a:prstGeom>
          <a:noFill/>
        </p:spPr>
        <p:txBody>
          <a:bodyPr wrap="square" lIns="0" tIns="0" rIns="0" bIns="0" rtlCol="0">
            <a:spAutoFit/>
          </a:bodyPr>
          <a:lstStyle/>
          <a:p>
            <a:pPr algn="ctr" defTabSz="932742">
              <a:spcBef>
                <a:spcPct val="0"/>
              </a:spcBef>
              <a:buSzPct val="90000"/>
            </a:pPr>
            <a:r>
              <a:rPr lang="de-DE" sz="1100" dirty="0">
                <a:ln w="3175">
                  <a:noFill/>
                </a:ln>
                <a:gradFill flip="none" rotWithShape="1">
                  <a:gsLst>
                    <a:gs pos="0">
                      <a:schemeClr val="accent1"/>
                    </a:gs>
                    <a:gs pos="100000">
                      <a:schemeClr val="accent2"/>
                    </a:gs>
                  </a:gsLst>
                  <a:lin ang="10800000" scaled="1"/>
                  <a:tileRect/>
                </a:gradFill>
                <a:latin typeface="+mj-lt"/>
                <a:ea typeface="+mj-ea"/>
                <a:cs typeface="+mj-cs"/>
              </a:rPr>
              <a:t>(Substantiv)</a:t>
            </a:r>
          </a:p>
        </p:txBody>
      </p:sp>
      <p:sp>
        <p:nvSpPr>
          <p:cNvPr id="39" name="TextBox 38">
            <a:extLst>
              <a:ext uri="{FF2B5EF4-FFF2-40B4-BE49-F238E27FC236}">
                <a16:creationId xmlns:a16="http://schemas.microsoft.com/office/drawing/2014/main" id="{8C05EA62-BD4E-53F6-4053-F2BC45DA7588}"/>
              </a:ext>
            </a:extLst>
          </p:cNvPr>
          <p:cNvSpPr txBox="1"/>
          <p:nvPr/>
        </p:nvSpPr>
        <p:spPr>
          <a:xfrm>
            <a:off x="6674103" y="5272677"/>
            <a:ext cx="750040" cy="169277"/>
          </a:xfrm>
          <a:prstGeom prst="rect">
            <a:avLst/>
          </a:prstGeom>
          <a:noFill/>
        </p:spPr>
        <p:txBody>
          <a:bodyPr wrap="square" lIns="0" tIns="0" rIns="0" bIns="0" rtlCol="0">
            <a:spAutoFit/>
          </a:bodyPr>
          <a:lstStyle/>
          <a:p>
            <a:pPr algn="ctr" defTabSz="932742">
              <a:spcBef>
                <a:spcPct val="0"/>
              </a:spcBef>
              <a:buSzPct val="90000"/>
            </a:pPr>
            <a:r>
              <a:rPr lang="de-DE" sz="1100" dirty="0">
                <a:ln w="3175">
                  <a:noFill/>
                </a:ln>
                <a:gradFill flip="none" rotWithShape="1">
                  <a:gsLst>
                    <a:gs pos="0">
                      <a:schemeClr val="accent1"/>
                    </a:gs>
                    <a:gs pos="100000">
                      <a:schemeClr val="accent2"/>
                    </a:gs>
                  </a:gsLst>
                  <a:lin ang="10800000" scaled="1"/>
                  <a:tileRect/>
                </a:gradFill>
                <a:latin typeface="+mj-lt"/>
                <a:ea typeface="+mj-ea"/>
                <a:cs typeface="+mj-cs"/>
              </a:rPr>
              <a:t>(Adjektiv)</a:t>
            </a:r>
          </a:p>
        </p:txBody>
      </p:sp>
      <p:sp>
        <p:nvSpPr>
          <p:cNvPr id="43" name="TextBox 42">
            <a:extLst>
              <a:ext uri="{FF2B5EF4-FFF2-40B4-BE49-F238E27FC236}">
                <a16:creationId xmlns:a16="http://schemas.microsoft.com/office/drawing/2014/main" id="{D8566019-4567-C222-8A75-AF76BA1942F0}"/>
              </a:ext>
            </a:extLst>
          </p:cNvPr>
          <p:cNvSpPr txBox="1"/>
          <p:nvPr/>
        </p:nvSpPr>
        <p:spPr>
          <a:xfrm>
            <a:off x="810511" y="5704293"/>
            <a:ext cx="768789" cy="169277"/>
          </a:xfrm>
          <a:prstGeom prst="rect">
            <a:avLst/>
          </a:prstGeom>
          <a:noFill/>
        </p:spPr>
        <p:txBody>
          <a:bodyPr wrap="square" lIns="0" tIns="0" rIns="0" bIns="0" rtlCol="0">
            <a:spAutoFit/>
          </a:bodyPr>
          <a:lstStyle/>
          <a:p>
            <a:pPr algn="ctr" defTabSz="932742">
              <a:spcBef>
                <a:spcPct val="0"/>
              </a:spcBef>
              <a:buSzPct val="90000"/>
            </a:pPr>
            <a:r>
              <a:rPr lang="de-DE" sz="1100" dirty="0">
                <a:ln w="3175">
                  <a:noFill/>
                </a:ln>
                <a:gradFill flip="none" rotWithShape="1">
                  <a:gsLst>
                    <a:gs pos="0">
                      <a:schemeClr val="accent1"/>
                    </a:gs>
                    <a:gs pos="100000">
                      <a:schemeClr val="accent2"/>
                    </a:gs>
                  </a:gsLst>
                  <a:lin ang="10800000" scaled="1"/>
                  <a:tileRect/>
                </a:gradFill>
                <a:latin typeface="+mj-lt"/>
                <a:ea typeface="+mj-ea"/>
                <a:cs typeface="+mj-cs"/>
              </a:rPr>
              <a:t>(Substantiv)</a:t>
            </a:r>
          </a:p>
        </p:txBody>
      </p:sp>
      <p:sp>
        <p:nvSpPr>
          <p:cNvPr id="40" name="TextBox 39">
            <a:extLst>
              <a:ext uri="{FF2B5EF4-FFF2-40B4-BE49-F238E27FC236}">
                <a16:creationId xmlns:a16="http://schemas.microsoft.com/office/drawing/2014/main" id="{9CDCF9C8-B518-F55B-525F-8AA3998F0E05}"/>
              </a:ext>
            </a:extLst>
          </p:cNvPr>
          <p:cNvSpPr txBox="1"/>
          <p:nvPr/>
        </p:nvSpPr>
        <p:spPr>
          <a:xfrm>
            <a:off x="5575390" y="5701419"/>
            <a:ext cx="750040" cy="169277"/>
          </a:xfrm>
          <a:prstGeom prst="rect">
            <a:avLst/>
          </a:prstGeom>
          <a:noFill/>
        </p:spPr>
        <p:txBody>
          <a:bodyPr wrap="square" lIns="0" tIns="0" rIns="0" bIns="0" rtlCol="0">
            <a:spAutoFit/>
          </a:bodyPr>
          <a:lstStyle/>
          <a:p>
            <a:pPr algn="ctr" defTabSz="932742">
              <a:spcBef>
                <a:spcPct val="0"/>
              </a:spcBef>
              <a:buSzPct val="90000"/>
            </a:pPr>
            <a:r>
              <a:rPr lang="de-DE" sz="1100" dirty="0">
                <a:ln w="3175">
                  <a:noFill/>
                </a:ln>
                <a:gradFill flip="none" rotWithShape="1">
                  <a:gsLst>
                    <a:gs pos="0">
                      <a:schemeClr val="accent1"/>
                    </a:gs>
                    <a:gs pos="100000">
                      <a:schemeClr val="accent2"/>
                    </a:gs>
                  </a:gsLst>
                  <a:lin ang="10800000" scaled="1"/>
                  <a:tileRect/>
                </a:gradFill>
                <a:latin typeface="+mj-lt"/>
                <a:ea typeface="+mj-ea"/>
                <a:cs typeface="+mj-cs"/>
              </a:rPr>
              <a:t>(Adjektiv)</a:t>
            </a:r>
          </a:p>
        </p:txBody>
      </p:sp>
      <p:sp>
        <p:nvSpPr>
          <p:cNvPr id="41" name="TextBox 40">
            <a:extLst>
              <a:ext uri="{FF2B5EF4-FFF2-40B4-BE49-F238E27FC236}">
                <a16:creationId xmlns:a16="http://schemas.microsoft.com/office/drawing/2014/main" id="{6B163272-874E-C2AE-3734-78E09729D1F5}"/>
              </a:ext>
            </a:extLst>
          </p:cNvPr>
          <p:cNvSpPr txBox="1"/>
          <p:nvPr/>
        </p:nvSpPr>
        <p:spPr>
          <a:xfrm>
            <a:off x="6942903" y="5761295"/>
            <a:ext cx="750040" cy="169277"/>
          </a:xfrm>
          <a:prstGeom prst="rect">
            <a:avLst/>
          </a:prstGeom>
          <a:noFill/>
        </p:spPr>
        <p:txBody>
          <a:bodyPr wrap="square" lIns="0" tIns="0" rIns="0" bIns="0" rtlCol="0">
            <a:spAutoFit/>
          </a:bodyPr>
          <a:lstStyle/>
          <a:p>
            <a:pPr algn="ctr" defTabSz="932742">
              <a:spcBef>
                <a:spcPct val="0"/>
              </a:spcBef>
              <a:buSzPct val="90000"/>
            </a:pPr>
            <a:r>
              <a:rPr lang="de-DE" sz="1100" dirty="0">
                <a:ln w="3175">
                  <a:noFill/>
                </a:ln>
                <a:gradFill flip="none" rotWithShape="1">
                  <a:gsLst>
                    <a:gs pos="0">
                      <a:schemeClr val="accent1"/>
                    </a:gs>
                    <a:gs pos="100000">
                      <a:schemeClr val="accent2"/>
                    </a:gs>
                  </a:gsLst>
                  <a:lin ang="10800000" scaled="1"/>
                  <a:tileRect/>
                </a:gradFill>
                <a:latin typeface="+mj-lt"/>
                <a:ea typeface="+mj-ea"/>
                <a:cs typeface="+mj-cs"/>
              </a:rPr>
              <a:t>(Adjektiv)</a:t>
            </a:r>
          </a:p>
        </p:txBody>
      </p:sp>
      <p:sp>
        <p:nvSpPr>
          <p:cNvPr id="42" name="TextBox 41">
            <a:extLst>
              <a:ext uri="{FF2B5EF4-FFF2-40B4-BE49-F238E27FC236}">
                <a16:creationId xmlns:a16="http://schemas.microsoft.com/office/drawing/2014/main" id="{70BF62AA-6C7C-92BE-29FD-73D0DEC39711}"/>
              </a:ext>
            </a:extLst>
          </p:cNvPr>
          <p:cNvSpPr txBox="1"/>
          <p:nvPr/>
        </p:nvSpPr>
        <p:spPr>
          <a:xfrm>
            <a:off x="3229123" y="6150137"/>
            <a:ext cx="750040" cy="169277"/>
          </a:xfrm>
          <a:prstGeom prst="rect">
            <a:avLst/>
          </a:prstGeom>
          <a:noFill/>
        </p:spPr>
        <p:txBody>
          <a:bodyPr wrap="square" lIns="0" tIns="0" rIns="0" bIns="0" rtlCol="0">
            <a:spAutoFit/>
          </a:bodyPr>
          <a:lstStyle/>
          <a:p>
            <a:pPr algn="ctr" defTabSz="932742">
              <a:spcBef>
                <a:spcPct val="0"/>
              </a:spcBef>
              <a:buSzPct val="90000"/>
            </a:pPr>
            <a:r>
              <a:rPr lang="de-DE" sz="1100" dirty="0">
                <a:ln w="3175">
                  <a:noFill/>
                </a:ln>
                <a:gradFill flip="none" rotWithShape="1">
                  <a:gsLst>
                    <a:gs pos="0">
                      <a:schemeClr val="accent1"/>
                    </a:gs>
                    <a:gs pos="100000">
                      <a:schemeClr val="accent2"/>
                    </a:gs>
                  </a:gsLst>
                  <a:lin ang="10800000" scaled="1"/>
                  <a:tileRect/>
                </a:gradFill>
                <a:latin typeface="+mj-lt"/>
                <a:ea typeface="+mj-ea"/>
                <a:cs typeface="+mj-cs"/>
              </a:rPr>
              <a:t>(Adjektiv)</a:t>
            </a:r>
          </a:p>
        </p:txBody>
      </p:sp>
      <p:sp>
        <p:nvSpPr>
          <p:cNvPr id="3" name="TextBox 2">
            <a:extLst>
              <a:ext uri="{FF2B5EF4-FFF2-40B4-BE49-F238E27FC236}">
                <a16:creationId xmlns:a16="http://schemas.microsoft.com/office/drawing/2014/main" id="{0F321A24-E0CF-FF3C-3C43-042AF402BBB3}"/>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112388142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927760A9-744E-411F-3314-9C0299DC70DB}"/>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7" name="Picture 6">
              <a:extLst>
                <a:ext uri="{FF2B5EF4-FFF2-40B4-BE49-F238E27FC236}">
                  <a16:creationId xmlns:a16="http://schemas.microsoft.com/office/drawing/2014/main" id="{6A090124-2AB0-373F-33F3-893E468FF35A}"/>
                </a:ext>
                <a:ext uri="{C183D7F6-B498-43B3-948B-1728B52AA6E4}">
                  <adec:decorative xmlns:adec="http://schemas.microsoft.com/office/drawing/2017/decorative" val="1"/>
                </a:ext>
              </a:extLst>
            </p:cNvPr>
            <p:cNvPicPr>
              <a:picLocks noChangeAspect="1"/>
            </p:cNvPicPr>
            <p:nvPr/>
          </p:nvPicPr>
          <p:blipFill>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flipV="1">
              <a:off x="5764193" y="0"/>
              <a:ext cx="6427807" cy="1172541"/>
            </a:xfrm>
            <a:prstGeom prst="rect">
              <a:avLst/>
            </a:prstGeom>
          </p:spPr>
        </p:pic>
        <p:cxnSp>
          <p:nvCxnSpPr>
            <p:cNvPr id="8" name="Straight Connector 7">
              <a:extLst>
                <a:ext uri="{FF2B5EF4-FFF2-40B4-BE49-F238E27FC236}">
                  <a16:creationId xmlns:a16="http://schemas.microsoft.com/office/drawing/2014/main" id="{6805185D-5734-92A1-E8EC-12B9EEEE159A}"/>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 name="Title 2">
            <a:extLst>
              <a:ext uri="{FF2B5EF4-FFF2-40B4-BE49-F238E27FC236}">
                <a16:creationId xmlns:a16="http://schemas.microsoft.com/office/drawing/2014/main" id="{80665B7C-DADA-E02F-1891-1588BC5FFB49}"/>
              </a:ext>
            </a:extLst>
          </p:cNvPr>
          <p:cNvSpPr>
            <a:spLocks noGrp="1"/>
          </p:cNvSpPr>
          <p:nvPr>
            <p:ph type="title"/>
          </p:nvPr>
        </p:nvSpPr>
        <p:spPr>
          <a:xfrm>
            <a:off x="588262" y="457200"/>
            <a:ext cx="11288180" cy="553998"/>
          </a:xfrm>
        </p:spPr>
        <p:txBody>
          <a:bodyPr wrap="square">
            <a:spAutoFit/>
          </a:bodyPr>
          <a:lstStyle/>
          <a:p>
            <a:r>
              <a:rPr lang="de-DE"/>
              <a:t>Lerneinheit 2: Füllen Sie die Lücken aus.</a:t>
            </a:r>
          </a:p>
        </p:txBody>
      </p:sp>
      <p:sp>
        <p:nvSpPr>
          <p:cNvPr id="9" name="Rounded Rectangle 24_1">
            <a:extLst>
              <a:ext uri="{FF2B5EF4-FFF2-40B4-BE49-F238E27FC236}">
                <a16:creationId xmlns:a16="http://schemas.microsoft.com/office/drawing/2014/main" id="{A4E1EBEC-32A9-5386-42FE-0E382F3DB035}"/>
              </a:ext>
              <a:ext uri="{C183D7F6-B498-43B3-948B-1728B52AA6E4}">
                <adec:decorative xmlns:adec="http://schemas.microsoft.com/office/drawing/2017/decorative" val="1"/>
              </a:ext>
            </a:extLst>
          </p:cNvPr>
          <p:cNvSpPr>
            <a:spLocks/>
          </p:cNvSpPr>
          <p:nvPr/>
        </p:nvSpPr>
        <p:spPr bwMode="auto">
          <a:xfrm>
            <a:off x="588263" y="1559401"/>
            <a:ext cx="11018520" cy="4282113"/>
          </a:xfrm>
          <a:prstGeom prst="roundRect">
            <a:avLst>
              <a:gd name="adj" fmla="val 4200"/>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IN" sz="1400" b="1" dirty="0">
              <a:ln w="3175">
                <a:noFill/>
              </a:ln>
              <a:latin typeface="+mj-lt"/>
            </a:endParaRPr>
          </a:p>
        </p:txBody>
      </p:sp>
      <p:sp>
        <p:nvSpPr>
          <p:cNvPr id="10" name="Graphic 174">
            <a:extLst>
              <a:ext uri="{FF2B5EF4-FFF2-40B4-BE49-F238E27FC236}">
                <a16:creationId xmlns:a16="http://schemas.microsoft.com/office/drawing/2014/main" id="{3DFC51C2-C546-B2DC-A985-9C5FE836B8D0}"/>
              </a:ext>
              <a:ext uri="{C183D7F6-B498-43B3-948B-1728B52AA6E4}">
                <adec:decorative xmlns:adec="http://schemas.microsoft.com/office/drawing/2017/decorative" val="1"/>
              </a:ext>
            </a:extLst>
          </p:cNvPr>
          <p:cNvSpPr>
            <a:spLocks/>
          </p:cNvSpPr>
          <p:nvPr/>
        </p:nvSpPr>
        <p:spPr>
          <a:xfrm>
            <a:off x="734567" y="1705705"/>
            <a:ext cx="10725912" cy="402006"/>
          </a:xfrm>
          <a:prstGeom prst="roundRect">
            <a:avLst>
              <a:gd name="adj" fmla="val 21697"/>
            </a:avLst>
          </a:prstGeom>
          <a:solidFill>
            <a:schemeClr val="accent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72" fontAlgn="base">
              <a:spcBef>
                <a:spcPct val="0"/>
              </a:spcBef>
            </a:pPr>
            <a:endParaRPr kumimoji="0" lang="en-US" b="0" i="0" u="none" strike="noStrike" kern="1200" cap="none" normalizeH="0" baseline="0" noProof="0" dirty="0">
              <a:ln>
                <a:noFill/>
              </a:ln>
              <a:solidFill>
                <a:schemeClr val="accent1"/>
              </a:solidFill>
              <a:effectLst/>
              <a:uLnTx/>
              <a:uFillTx/>
              <a:latin typeface="+mj-lt"/>
              <a:ea typeface="+mn-ea"/>
              <a:cs typeface="+mn-cs"/>
            </a:endParaRPr>
          </a:p>
        </p:txBody>
      </p:sp>
      <p:graphicFrame>
        <p:nvGraphicFramePr>
          <p:cNvPr id="6" name="Table 5">
            <a:extLst>
              <a:ext uri="{FF2B5EF4-FFF2-40B4-BE49-F238E27FC236}">
                <a16:creationId xmlns:a16="http://schemas.microsoft.com/office/drawing/2014/main" id="{32CDF514-7F13-84C3-6D43-C17E369F7F64}"/>
              </a:ext>
            </a:extLst>
          </p:cNvPr>
          <p:cNvGraphicFramePr>
            <a:graphicFrameLocks noGrp="1"/>
          </p:cNvGraphicFramePr>
          <p:nvPr>
            <p:extLst>
              <p:ext uri="{D42A27DB-BD31-4B8C-83A1-F6EECF244321}">
                <p14:modId xmlns:p14="http://schemas.microsoft.com/office/powerpoint/2010/main" val="2584792589"/>
              </p:ext>
            </p:extLst>
          </p:nvPr>
        </p:nvGraphicFramePr>
        <p:xfrm>
          <a:off x="585217" y="1705703"/>
          <a:ext cx="11018520" cy="4135811"/>
        </p:xfrm>
        <a:graphic>
          <a:graphicData uri="http://schemas.openxmlformats.org/drawingml/2006/table">
            <a:tbl>
              <a:tblPr firstRow="1" bandRow="1">
                <a:tableStyleId>{21E4AEA4-8DFA-4A89-87EB-49C32662AFE0}</a:tableStyleId>
              </a:tblPr>
              <a:tblGrid>
                <a:gridCol w="3672840">
                  <a:extLst>
                    <a:ext uri="{9D8B030D-6E8A-4147-A177-3AD203B41FA5}">
                      <a16:colId xmlns:a16="http://schemas.microsoft.com/office/drawing/2014/main" val="1754353474"/>
                    </a:ext>
                  </a:extLst>
                </a:gridCol>
                <a:gridCol w="3672840">
                  <a:extLst>
                    <a:ext uri="{9D8B030D-6E8A-4147-A177-3AD203B41FA5}">
                      <a16:colId xmlns:a16="http://schemas.microsoft.com/office/drawing/2014/main" val="2110560452"/>
                    </a:ext>
                  </a:extLst>
                </a:gridCol>
                <a:gridCol w="3672840">
                  <a:extLst>
                    <a:ext uri="{9D8B030D-6E8A-4147-A177-3AD203B41FA5}">
                      <a16:colId xmlns:a16="http://schemas.microsoft.com/office/drawing/2014/main" val="699727553"/>
                    </a:ext>
                  </a:extLst>
                </a:gridCol>
              </a:tblGrid>
              <a:tr h="406801">
                <a:tc>
                  <a:txBody>
                    <a:bodyPr/>
                    <a:lstStyle/>
                    <a:p>
                      <a:pPr algn="ctr"/>
                      <a:r>
                        <a:rPr lang="de-DE" b="0">
                          <a:solidFill>
                            <a:schemeClr val="accent2"/>
                          </a:solidFill>
                          <a:latin typeface="+mj-lt"/>
                        </a:rPr>
                        <a:t>Adjektiv</a:t>
                      </a:r>
                    </a:p>
                  </a:txBody>
                  <a:tcPr marT="64008" marB="64008"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r>
                        <a:rPr lang="de-DE" b="0">
                          <a:solidFill>
                            <a:schemeClr val="accent2"/>
                          </a:solidFill>
                          <a:latin typeface="+mj-lt"/>
                        </a:rPr>
                        <a:t>Substantiv</a:t>
                      </a:r>
                    </a:p>
                  </a:txBody>
                  <a:tcPr marT="64008" marB="6400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r>
                        <a:rPr lang="de-DE" b="0">
                          <a:solidFill>
                            <a:schemeClr val="accent2"/>
                          </a:solidFill>
                          <a:latin typeface="+mj-lt"/>
                        </a:rPr>
                        <a:t>Verb</a:t>
                      </a:r>
                    </a:p>
                  </a:txBody>
                  <a:tcPr marT="64008" marB="64008"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2447960615"/>
                  </a:ext>
                </a:extLst>
              </a:tr>
              <a:tr h="372901">
                <a:tc>
                  <a:txBody>
                    <a:bodyPr/>
                    <a:lstStyle/>
                    <a:p>
                      <a:pPr algn="ctr"/>
                      <a:r>
                        <a:rPr lang="de-DE" sz="1600">
                          <a:solidFill>
                            <a:schemeClr val="tx1"/>
                          </a:solidFill>
                        </a:rPr>
                        <a:t>Erstaunlich</a:t>
                      </a:r>
                    </a:p>
                  </a:txBody>
                  <a:tcPr marT="64008" marB="64008">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de-DE" sz="1600">
                          <a:solidFill>
                            <a:schemeClr val="tx1"/>
                          </a:solidFill>
                        </a:rPr>
                        <a:t>Abenteuer</a:t>
                      </a:r>
                    </a:p>
                  </a:txBody>
                  <a:tcPr marT="64008" marB="64008">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de-DE" sz="1600">
                          <a:solidFill>
                            <a:schemeClr val="tx1"/>
                          </a:solidFill>
                        </a:rPr>
                        <a:t>Springen</a:t>
                      </a:r>
                    </a:p>
                  </a:txBody>
                  <a:tcPr marT="64008" marB="64008">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900202411"/>
                  </a:ext>
                </a:extLst>
              </a:tr>
              <a:tr h="372901">
                <a:tc>
                  <a:txBody>
                    <a:bodyPr/>
                    <a:lstStyle/>
                    <a:p>
                      <a:pPr algn="ctr"/>
                      <a:r>
                        <a:rPr lang="de-DE" sz="1600">
                          <a:solidFill>
                            <a:schemeClr val="tx1"/>
                          </a:solidFill>
                        </a:rPr>
                        <a:t>Gewagt</a:t>
                      </a:r>
                    </a:p>
                  </a:txBody>
                  <a:tcPr marT="64008" marB="64008">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de-DE" sz="1600">
                          <a:solidFill>
                            <a:schemeClr val="tx1"/>
                          </a:solidFill>
                        </a:rPr>
                        <a:t>Strand</a:t>
                      </a:r>
                    </a:p>
                  </a:txBody>
                  <a:tcPr marT="64008" marB="64008">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de-DE" sz="1600">
                          <a:solidFill>
                            <a:schemeClr val="tx1"/>
                          </a:solidFill>
                        </a:rPr>
                        <a:t>Ausführen</a:t>
                      </a:r>
                    </a:p>
                  </a:txBody>
                  <a:tcPr marT="64008" marB="64008">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816049622"/>
                  </a:ext>
                </a:extLst>
              </a:tr>
              <a:tr h="372901">
                <a:tc>
                  <a:txBody>
                    <a:bodyPr/>
                    <a:lstStyle/>
                    <a:p>
                      <a:pPr algn="ctr"/>
                      <a:r>
                        <a:rPr lang="de-DE" sz="1600">
                          <a:solidFill>
                            <a:schemeClr val="tx1"/>
                          </a:solidFill>
                        </a:rPr>
                        <a:t>Kreativ</a:t>
                      </a:r>
                    </a:p>
                  </a:txBody>
                  <a:tcPr marT="64008" marB="64008">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de-DE" sz="1600">
                          <a:solidFill>
                            <a:schemeClr val="tx1"/>
                          </a:solidFill>
                        </a:rPr>
                        <a:t>Schloss</a:t>
                      </a:r>
                    </a:p>
                  </a:txBody>
                  <a:tcPr marT="64008" marB="64008">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de-DE" sz="1600">
                          <a:solidFill>
                            <a:schemeClr val="tx1"/>
                          </a:solidFill>
                        </a:rPr>
                        <a:t>Tanzen</a:t>
                      </a:r>
                    </a:p>
                  </a:txBody>
                  <a:tcPr marT="64008" marB="64008">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853545775"/>
                  </a:ext>
                </a:extLst>
              </a:tr>
              <a:tr h="372901">
                <a:tc>
                  <a:txBody>
                    <a:bodyPr/>
                    <a:lstStyle/>
                    <a:p>
                      <a:pPr algn="ctr"/>
                      <a:r>
                        <a:rPr lang="de-DE" sz="1600">
                          <a:solidFill>
                            <a:schemeClr val="tx1"/>
                          </a:solidFill>
                        </a:rPr>
                        <a:t>Aufregend</a:t>
                      </a:r>
                    </a:p>
                  </a:txBody>
                  <a:tcPr marT="64008" marB="64008">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de-DE" sz="1600">
                          <a:solidFill>
                            <a:schemeClr val="tx1"/>
                          </a:solidFill>
                        </a:rPr>
                        <a:t>Wald</a:t>
                      </a:r>
                    </a:p>
                  </a:txBody>
                  <a:tcPr marT="64008" marB="64008">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de-DE" sz="1600">
                          <a:solidFill>
                            <a:schemeClr val="tx1"/>
                          </a:solidFill>
                        </a:rPr>
                        <a:t>Erkunden</a:t>
                      </a:r>
                    </a:p>
                  </a:txBody>
                  <a:tcPr marT="64008" marB="64008">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575551803"/>
                  </a:ext>
                </a:extLst>
              </a:tr>
              <a:tr h="372901">
                <a:tc>
                  <a:txBody>
                    <a:bodyPr/>
                    <a:lstStyle/>
                    <a:p>
                      <a:pPr algn="ctr"/>
                      <a:r>
                        <a:rPr lang="de-DE" sz="1600">
                          <a:solidFill>
                            <a:schemeClr val="tx1"/>
                          </a:solidFill>
                        </a:rPr>
                        <a:t>Fantastisch</a:t>
                      </a:r>
                    </a:p>
                  </a:txBody>
                  <a:tcPr marT="64008" marB="64008">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de-DE" sz="1600">
                          <a:solidFill>
                            <a:schemeClr val="tx1"/>
                          </a:solidFill>
                        </a:rPr>
                        <a:t>Spiel</a:t>
                      </a:r>
                    </a:p>
                  </a:txBody>
                  <a:tcPr marT="64008" marB="64008">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de-DE" sz="1600">
                          <a:solidFill>
                            <a:schemeClr val="tx1"/>
                          </a:solidFill>
                        </a:rPr>
                        <a:t>Mehr</a:t>
                      </a:r>
                    </a:p>
                  </a:txBody>
                  <a:tcPr marT="64008" marB="64008">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228135219"/>
                  </a:ext>
                </a:extLst>
              </a:tr>
              <a:tr h="372901">
                <a:tc>
                  <a:txBody>
                    <a:bodyPr/>
                    <a:lstStyle/>
                    <a:p>
                      <a:pPr algn="ctr"/>
                      <a:r>
                        <a:rPr lang="de-DE" sz="1600">
                          <a:solidFill>
                            <a:schemeClr val="tx1"/>
                          </a:solidFill>
                        </a:rPr>
                        <a:t>Magisch</a:t>
                      </a:r>
                    </a:p>
                  </a:txBody>
                  <a:tcPr marT="64008" marB="64008">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de-DE" sz="1600">
                          <a:solidFill>
                            <a:schemeClr val="tx1"/>
                          </a:solidFill>
                        </a:rPr>
                        <a:t>Held</a:t>
                      </a:r>
                    </a:p>
                  </a:txBody>
                  <a:tcPr marT="64008" marB="64008">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de-DE" sz="1600">
                          <a:solidFill>
                            <a:schemeClr val="tx1"/>
                          </a:solidFill>
                        </a:rPr>
                        <a:t>Entdecken</a:t>
                      </a:r>
                    </a:p>
                  </a:txBody>
                  <a:tcPr marT="64008" marB="64008">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348499400"/>
                  </a:ext>
                </a:extLst>
              </a:tr>
              <a:tr h="372901">
                <a:tc>
                  <a:txBody>
                    <a:bodyPr/>
                    <a:lstStyle/>
                    <a:p>
                      <a:pPr algn="ctr"/>
                      <a:r>
                        <a:rPr lang="de-DE" sz="1600">
                          <a:solidFill>
                            <a:schemeClr val="tx1"/>
                          </a:solidFill>
                        </a:rPr>
                        <a:t>Geheimnisvoll</a:t>
                      </a:r>
                    </a:p>
                  </a:txBody>
                  <a:tcPr marT="64008" marB="64008">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de-DE" sz="1600">
                          <a:solidFill>
                            <a:schemeClr val="tx1"/>
                          </a:solidFill>
                        </a:rPr>
                        <a:t>Reise</a:t>
                      </a:r>
                    </a:p>
                  </a:txBody>
                  <a:tcPr marT="64008" marB="64008">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de-DE" sz="1600">
                          <a:solidFill>
                            <a:schemeClr val="tx1"/>
                          </a:solidFill>
                        </a:rPr>
                        <a:t>Fantasie</a:t>
                      </a:r>
                    </a:p>
                  </a:txBody>
                  <a:tcPr marT="64008" marB="64008">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741709857"/>
                  </a:ext>
                </a:extLst>
              </a:tr>
              <a:tr h="372901">
                <a:tc>
                  <a:txBody>
                    <a:bodyPr/>
                    <a:lstStyle/>
                    <a:p>
                      <a:pPr algn="ctr"/>
                      <a:r>
                        <a:rPr lang="de-DE" sz="1600">
                          <a:solidFill>
                            <a:schemeClr val="tx1"/>
                          </a:solidFill>
                        </a:rPr>
                        <a:t>Einzigartig</a:t>
                      </a:r>
                    </a:p>
                  </a:txBody>
                  <a:tcPr marT="64008" marB="64008">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de-DE" sz="1600">
                          <a:solidFill>
                            <a:schemeClr val="tx1"/>
                          </a:solidFill>
                        </a:rPr>
                        <a:t>Berg</a:t>
                      </a:r>
                    </a:p>
                  </a:txBody>
                  <a:tcPr marT="64008" marB="64008">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de-DE" sz="1600">
                          <a:solidFill>
                            <a:schemeClr val="tx1"/>
                          </a:solidFill>
                        </a:rPr>
                        <a:t>Erstellen</a:t>
                      </a:r>
                    </a:p>
                  </a:txBody>
                  <a:tcPr marT="64008" marB="64008">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125468429"/>
                  </a:ext>
                </a:extLst>
              </a:tr>
              <a:tr h="372901">
                <a:tc>
                  <a:txBody>
                    <a:bodyPr/>
                    <a:lstStyle/>
                    <a:p>
                      <a:pPr algn="ctr"/>
                      <a:r>
                        <a:rPr lang="de-DE" sz="1600">
                          <a:solidFill>
                            <a:schemeClr val="tx1"/>
                          </a:solidFill>
                        </a:rPr>
                        <a:t>Lebendig</a:t>
                      </a:r>
                    </a:p>
                  </a:txBody>
                  <a:tcPr marT="64008" marB="64008">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de-DE" sz="1600">
                          <a:solidFill>
                            <a:schemeClr val="tx1"/>
                          </a:solidFill>
                        </a:rPr>
                        <a:t>Roboter</a:t>
                      </a:r>
                    </a:p>
                  </a:txBody>
                  <a:tcPr marT="64008" marB="64008">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de-DE" sz="1600">
                          <a:solidFill>
                            <a:schemeClr val="tx1"/>
                          </a:solidFill>
                        </a:rPr>
                        <a:t>Erfinden</a:t>
                      </a:r>
                    </a:p>
                  </a:txBody>
                  <a:tcPr marT="64008" marB="64008">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38888329"/>
                  </a:ext>
                </a:extLst>
              </a:tr>
              <a:tr h="372901">
                <a:tc>
                  <a:txBody>
                    <a:bodyPr/>
                    <a:lstStyle/>
                    <a:p>
                      <a:pPr algn="ctr"/>
                      <a:r>
                        <a:rPr lang="de-DE" sz="1600">
                          <a:solidFill>
                            <a:schemeClr val="tx1"/>
                          </a:solidFill>
                        </a:rPr>
                        <a:t>Wild</a:t>
                      </a:r>
                    </a:p>
                  </a:txBody>
                  <a:tcPr marT="64008" marB="64008">
                    <a:lnL w="6350" cap="flat" cmpd="sng" algn="ctr">
                      <a:no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r>
                        <a:rPr lang="de-DE" sz="1600">
                          <a:solidFill>
                            <a:schemeClr val="tx1"/>
                          </a:solidFill>
                        </a:rPr>
                        <a:t>Ort</a:t>
                      </a:r>
                    </a:p>
                  </a:txBody>
                  <a:tcPr marT="64008" marB="64008">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noFill/>
                  </a:tcPr>
                </a:tc>
                <a:tc>
                  <a:txBody>
                    <a:bodyPr/>
                    <a:lstStyle/>
                    <a:p>
                      <a:pPr algn="ctr"/>
                      <a:r>
                        <a:rPr lang="de-DE" sz="1600">
                          <a:solidFill>
                            <a:schemeClr val="tx1"/>
                          </a:solidFill>
                        </a:rPr>
                        <a:t>Fliegen</a:t>
                      </a:r>
                    </a:p>
                  </a:txBody>
                  <a:tcPr marT="64008" marB="64008">
                    <a:lnL w="6350" cap="flat" cmpd="sng" algn="ctr">
                      <a:solidFill>
                        <a:schemeClr val="bg1">
                          <a:lumMod val="85000"/>
                        </a:schemeClr>
                      </a:solid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noFill/>
                  </a:tcPr>
                </a:tc>
                <a:extLst>
                  <a:ext uri="{0D108BD9-81ED-4DB2-BD59-A6C34878D82A}">
                    <a16:rowId xmlns:a16="http://schemas.microsoft.com/office/drawing/2014/main" val="4150041174"/>
                  </a:ext>
                </a:extLst>
              </a:tr>
            </a:tbl>
          </a:graphicData>
        </a:graphic>
      </p:graphicFrame>
      <p:sp>
        <p:nvSpPr>
          <p:cNvPr id="2" name="TextBox 1">
            <a:extLst>
              <a:ext uri="{FF2B5EF4-FFF2-40B4-BE49-F238E27FC236}">
                <a16:creationId xmlns:a16="http://schemas.microsoft.com/office/drawing/2014/main" id="{9F0B0590-AAFF-E79A-B84E-48700409540B}"/>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9551044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5489E278-B283-BB01-0E37-2008AF049C62}"/>
              </a:ext>
              <a:ext uri="{C183D7F6-B498-43B3-948B-1728B52AA6E4}">
                <adec:decorative xmlns:adec="http://schemas.microsoft.com/office/drawing/2017/decorative" val="1"/>
              </a:ext>
            </a:extLst>
          </p:cNvPr>
          <p:cNvGrpSpPr/>
          <p:nvPr/>
        </p:nvGrpSpPr>
        <p:grpSpPr>
          <a:xfrm>
            <a:off x="1" y="0"/>
            <a:ext cx="12191999" cy="1172541"/>
            <a:chOff x="1" y="0"/>
            <a:chExt cx="12191999" cy="1172541"/>
          </a:xfrm>
        </p:grpSpPr>
        <p:pic>
          <p:nvPicPr>
            <p:cNvPr id="48" name="Picture 47">
              <a:extLst>
                <a:ext uri="{FF2B5EF4-FFF2-40B4-BE49-F238E27FC236}">
                  <a16:creationId xmlns:a16="http://schemas.microsoft.com/office/drawing/2014/main" id="{C36588A8-D59C-BAAF-74F4-EBBCE2F846FC}"/>
                </a:ext>
                <a:ext uri="{C183D7F6-B498-43B3-948B-1728B52AA6E4}">
                  <adec:decorative xmlns:adec="http://schemas.microsoft.com/office/drawing/2017/decorative" val="1"/>
                </a:ext>
              </a:extLst>
            </p:cNvPr>
            <p:cNvPicPr>
              <a:picLocks noChangeAspect="1"/>
            </p:cNvPicPr>
            <p:nvPr/>
          </p:nvPicPr>
          <p:blipFill>
            <a:blip r:embed="rId3">
              <a:clrChange>
                <a:clrFrom>
                  <a:srgbClr val="E8E6DF"/>
                </a:clrFrom>
                <a:clrTo>
                  <a:srgbClr val="E8E6DF">
                    <a:alpha val="0"/>
                  </a:srgbClr>
                </a:clrTo>
              </a:clrChange>
            </a:blip>
            <a:srcRect t="67600"/>
            <a:stretch/>
          </p:blipFill>
          <p:spPr>
            <a:xfrm flipV="1">
              <a:off x="5764193" y="0"/>
              <a:ext cx="6427807" cy="1172541"/>
            </a:xfrm>
            <a:prstGeom prst="rect">
              <a:avLst/>
            </a:prstGeom>
          </p:spPr>
        </p:pic>
        <p:cxnSp>
          <p:nvCxnSpPr>
            <p:cNvPr id="49" name="Straight Connector 48">
              <a:extLst>
                <a:ext uri="{FF2B5EF4-FFF2-40B4-BE49-F238E27FC236}">
                  <a16:creationId xmlns:a16="http://schemas.microsoft.com/office/drawing/2014/main" id="{6020164D-54EF-5C4E-7871-956037DA8044}"/>
                </a:ext>
              </a:extLst>
            </p:cNvPr>
            <p:cNvCxnSpPr/>
            <p:nvPr/>
          </p:nvCxnSpPr>
          <p:spPr>
            <a:xfrm flipH="1">
              <a:off x="1" y="101600"/>
              <a:ext cx="5764192" cy="0"/>
            </a:xfrm>
            <a:prstGeom prst="line">
              <a:avLst/>
            </a:prstGeom>
            <a:ln w="508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 name="Straight Connector 3">
            <a:extLst>
              <a:ext uri="{FF2B5EF4-FFF2-40B4-BE49-F238E27FC236}">
                <a16:creationId xmlns:a16="http://schemas.microsoft.com/office/drawing/2014/main" id="{5460CAEE-3C09-E17B-D5A1-AA4773689088}"/>
              </a:ext>
              <a:ext uri="{C183D7F6-B498-43B3-948B-1728B52AA6E4}">
                <adec:decorative xmlns:adec="http://schemas.microsoft.com/office/drawing/2017/decorative" val="1"/>
              </a:ext>
            </a:extLst>
          </p:cNvPr>
          <p:cNvCxnSpPr>
            <a:cxnSpLocks/>
          </p:cNvCxnSpPr>
          <p:nvPr/>
        </p:nvCxnSpPr>
        <p:spPr>
          <a:xfrm>
            <a:off x="903408" y="2272719"/>
            <a:ext cx="502920"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Rounded Rectangle 24_1">
            <a:extLst>
              <a:ext uri="{FF2B5EF4-FFF2-40B4-BE49-F238E27FC236}">
                <a16:creationId xmlns:a16="http://schemas.microsoft.com/office/drawing/2014/main" id="{6087863F-DCA6-CF7F-5542-0A7B235DE1BF}"/>
              </a:ext>
              <a:ext uri="{C183D7F6-B498-43B3-948B-1728B52AA6E4}">
                <adec:decorative xmlns:adec="http://schemas.microsoft.com/office/drawing/2017/decorative" val="1"/>
              </a:ext>
            </a:extLst>
          </p:cNvPr>
          <p:cNvSpPr>
            <a:spLocks/>
          </p:cNvSpPr>
          <p:nvPr/>
        </p:nvSpPr>
        <p:spPr bwMode="auto">
          <a:xfrm>
            <a:off x="588263" y="2265680"/>
            <a:ext cx="3944715" cy="413512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Semibold"/>
              <a:cs typeface="Segoe UI" panose="020B0502040204020203" pitchFamily="34" charset="0"/>
            </a:endParaRPr>
          </a:p>
        </p:txBody>
      </p:sp>
      <p:sp>
        <p:nvSpPr>
          <p:cNvPr id="27" name="Rounded Rectangle 24_1">
            <a:extLst>
              <a:ext uri="{FF2B5EF4-FFF2-40B4-BE49-F238E27FC236}">
                <a16:creationId xmlns:a16="http://schemas.microsoft.com/office/drawing/2014/main" id="{E1842972-0346-B271-E77A-00414E689410}"/>
              </a:ext>
              <a:ext uri="{C183D7F6-B498-43B3-948B-1728B52AA6E4}">
                <adec:decorative xmlns:adec="http://schemas.microsoft.com/office/drawing/2017/decorative" val="1"/>
              </a:ext>
            </a:extLst>
          </p:cNvPr>
          <p:cNvSpPr>
            <a:spLocks/>
          </p:cNvSpPr>
          <p:nvPr/>
        </p:nvSpPr>
        <p:spPr bwMode="auto">
          <a:xfrm>
            <a:off x="4766339" y="1495425"/>
            <a:ext cx="6840444" cy="4905375"/>
          </a:xfrm>
          <a:prstGeom prst="roundRect">
            <a:avLst>
              <a:gd name="adj" fmla="val 4200"/>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IN" sz="1400" b="1" dirty="0">
              <a:ln w="3175">
                <a:noFill/>
              </a:ln>
              <a:latin typeface="+mj-lt"/>
            </a:endParaRPr>
          </a:p>
        </p:txBody>
      </p:sp>
      <p:sp>
        <p:nvSpPr>
          <p:cNvPr id="6" name="Title 5">
            <a:extLst>
              <a:ext uri="{FF2B5EF4-FFF2-40B4-BE49-F238E27FC236}">
                <a16:creationId xmlns:a16="http://schemas.microsoft.com/office/drawing/2014/main" id="{19970BAA-D72B-EE7B-FE4C-8B9C7A8A3613}"/>
              </a:ext>
            </a:extLst>
          </p:cNvPr>
          <p:cNvSpPr>
            <a:spLocks noGrp="1"/>
          </p:cNvSpPr>
          <p:nvPr>
            <p:ph type="title"/>
          </p:nvPr>
        </p:nvSpPr>
        <p:spPr>
          <a:xfrm>
            <a:off x="588263" y="294640"/>
            <a:ext cx="11018520" cy="553998"/>
          </a:xfrm>
        </p:spPr>
        <p:txBody>
          <a:bodyPr/>
          <a:lstStyle/>
          <a:p>
            <a:r>
              <a:rPr lang="de-DE" sz="3600" dirty="0"/>
              <a:t>Lerneinheit 2: Idee definieren und den Kontext festlegen – Details</a:t>
            </a:r>
          </a:p>
        </p:txBody>
      </p:sp>
      <p:sp>
        <p:nvSpPr>
          <p:cNvPr id="14" name="TextBox 13">
            <a:extLst>
              <a:ext uri="{FF2B5EF4-FFF2-40B4-BE49-F238E27FC236}">
                <a16:creationId xmlns:a16="http://schemas.microsoft.com/office/drawing/2014/main" id="{34E32095-2725-EE8B-E173-D458D3B1253A}"/>
              </a:ext>
            </a:extLst>
          </p:cNvPr>
          <p:cNvSpPr txBox="1"/>
          <p:nvPr/>
        </p:nvSpPr>
        <p:spPr>
          <a:xfrm>
            <a:off x="588263" y="1462850"/>
            <a:ext cx="3922405" cy="553998"/>
          </a:xfrm>
          <a:prstGeom prst="rect">
            <a:avLst/>
          </a:prstGeom>
          <a:noFill/>
        </p:spPr>
        <p:txBody>
          <a:bodyPr wrap="square" lIns="0" tIns="0" rIns="0" bIns="0">
            <a:spAutoFit/>
          </a:bodyPr>
          <a:lstStyle>
            <a:defPPr>
              <a:defRPr lang="en-US"/>
            </a:defPPr>
            <a:lvl1pPr defTabSz="932742">
              <a:spcBef>
                <a:spcPct val="0"/>
              </a:spcBef>
              <a:buSzPct val="90000"/>
              <a:defRPr sz="2000">
                <a:ln w="3175">
                  <a:noFill/>
                </a:ln>
                <a:solidFill>
                  <a:schemeClr val="accent2"/>
                </a:solidFill>
                <a:latin typeface="+mj-lt"/>
                <a:cs typeface="Segoe UI" pitchFamily="34" charset="0"/>
              </a:defRPr>
            </a:lvl1pPr>
          </a:lstStyle>
          <a:p>
            <a:r>
              <a:rPr lang="de-DE" sz="3600" dirty="0"/>
              <a:t>Idee definieren</a:t>
            </a:r>
          </a:p>
        </p:txBody>
      </p:sp>
      <p:sp>
        <p:nvSpPr>
          <p:cNvPr id="22" name="Rectangle 21">
            <a:extLst>
              <a:ext uri="{FF2B5EF4-FFF2-40B4-BE49-F238E27FC236}">
                <a16:creationId xmlns:a16="http://schemas.microsoft.com/office/drawing/2014/main" id="{8FBB2F2B-55D3-8C9F-43BC-1A8FB5A488CE}"/>
              </a:ext>
            </a:extLst>
          </p:cNvPr>
          <p:cNvSpPr>
            <a:spLocks/>
          </p:cNvSpPr>
          <p:nvPr/>
        </p:nvSpPr>
        <p:spPr>
          <a:xfrm rot="10800000" flipH="1" flipV="1">
            <a:off x="736980" y="3189635"/>
            <a:ext cx="3559597" cy="3180358"/>
          </a:xfrm>
          <a:prstGeom prst="rect">
            <a:avLst/>
          </a:pr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marR="0" lvl="0" indent="0" algn="l" defTabSz="914400" rtl="0" eaLnBrk="1" fontAlgn="auto" latinLnBrk="0" hangingPunct="1">
              <a:spcBef>
                <a:spcPts val="1200"/>
              </a:spcBef>
              <a:buClrTx/>
              <a:buSzTx/>
              <a:buFontTx/>
              <a:buNone/>
              <a:tabLst/>
              <a:defRPr/>
            </a:pPr>
            <a:r>
              <a:rPr kumimoji="0" lang="de-DE" b="0" i="0" u="none" strike="noStrike" cap="none" normalizeH="0" baseline="0" noProof="0" dirty="0">
                <a:ln>
                  <a:noFill/>
                </a:ln>
                <a:solidFill>
                  <a:schemeClr val="tx1"/>
                </a:solidFill>
                <a:effectLst/>
                <a:uLnTx/>
                <a:uFillTx/>
                <a:latin typeface="+mj-lt"/>
                <a:ea typeface="+mn-ea"/>
                <a:cs typeface="+mn-cs"/>
              </a:rPr>
              <a:t>Prompt:</a:t>
            </a:r>
          </a:p>
          <a:p>
            <a:pPr marL="0" indent="0">
              <a:spcBef>
                <a:spcPts val="800"/>
              </a:spcBef>
              <a:buNone/>
            </a:pPr>
            <a:r>
              <a:rPr lang="de-DE" sz="1400" dirty="0"/>
              <a:t>Ich </a:t>
            </a:r>
            <a:r>
              <a:rPr lang="de-DE" sz="1400" dirty="0">
                <a:solidFill>
                  <a:schemeClr val="tx1"/>
                </a:solidFill>
              </a:rPr>
              <a:t>habe eine Idee, an der ich für dieses Projekt arbeiten möchte, und werde einige Stichpunkte nennen. Können Sie mir helfen, einen Absatz mit einem </a:t>
            </a:r>
            <a:r>
              <a:rPr lang="de-DE" sz="1400" dirty="0">
                <a:solidFill>
                  <a:schemeClr val="accent2"/>
                </a:solidFill>
                <a:latin typeface="+mj-lt"/>
              </a:rPr>
              <a:t>Reisemarketing-Tonfall</a:t>
            </a:r>
            <a:r>
              <a:rPr lang="de-DE" sz="1400" dirty="0">
                <a:solidFill>
                  <a:schemeClr val="tx1"/>
                </a:solidFill>
                <a:latin typeface="+mj-lt"/>
              </a:rPr>
              <a:t> </a:t>
            </a:r>
            <a:r>
              <a:rPr lang="de-DE" sz="1400" dirty="0">
                <a:solidFill>
                  <a:schemeClr val="tx1"/>
                </a:solidFill>
              </a:rPr>
              <a:t>zu verfassen und mit Details zu verschönern, die meine Idee zum Leben erwecken?</a:t>
            </a:r>
          </a:p>
          <a:p>
            <a:pPr marL="0" indent="0">
              <a:spcAft>
                <a:spcPts val="0"/>
              </a:spcAft>
              <a:buNone/>
            </a:pPr>
            <a:r>
              <a:rPr lang="de-DE" sz="1400" dirty="0">
                <a:solidFill>
                  <a:schemeClr val="tx1"/>
                </a:solidFill>
              </a:rPr>
              <a:t>Er sollte die folgenden Punkte enthalten. Geben Sie dem Ziel keinen Namen. Konzentrieren Sie sich auf das, was dieses Reiseziel einzigartig macht. Wir werden uns später um Branding und Name für das Erlebnis kümmern.</a:t>
            </a:r>
          </a:p>
        </p:txBody>
      </p:sp>
      <p:sp>
        <p:nvSpPr>
          <p:cNvPr id="7" name="TextBox 6">
            <a:extLst>
              <a:ext uri="{FF2B5EF4-FFF2-40B4-BE49-F238E27FC236}">
                <a16:creationId xmlns:a16="http://schemas.microsoft.com/office/drawing/2014/main" id="{4AA7FF6F-78C0-1AB8-E9FD-F3AFD3A275B8}"/>
              </a:ext>
            </a:extLst>
          </p:cNvPr>
          <p:cNvSpPr txBox="1"/>
          <p:nvPr/>
        </p:nvSpPr>
        <p:spPr>
          <a:xfrm>
            <a:off x="4967691" y="1611263"/>
            <a:ext cx="6427806" cy="2123658"/>
          </a:xfrm>
          <a:prstGeom prst="rect">
            <a:avLst/>
          </a:prstGeom>
          <a:noFill/>
        </p:spPr>
        <p:txBody>
          <a:bodyPr wrap="square" lIns="0" tIns="0" rIns="0" bIns="0">
            <a:spAutoFit/>
          </a:bodyPr>
          <a:lstStyle/>
          <a:p>
            <a:pPr marL="180975" indent="-180975">
              <a:spcBef>
                <a:spcPts val="1800"/>
              </a:spcBef>
              <a:spcAft>
                <a:spcPts val="0"/>
              </a:spcAft>
              <a:buClr>
                <a:schemeClr val="tx1"/>
              </a:buClr>
              <a:buFont typeface="Arial" panose="020B0604020202020204" pitchFamily="34" charset="0"/>
              <a:buChar char="•"/>
            </a:pPr>
            <a:r>
              <a:rPr lang="de-DE" sz="1300" dirty="0"/>
              <a:t>Neues Reisezielerlebnis</a:t>
            </a:r>
          </a:p>
          <a:p>
            <a:pPr marL="180975" indent="-180975">
              <a:spcBef>
                <a:spcPts val="1800"/>
              </a:spcBef>
              <a:spcAft>
                <a:spcPts val="0"/>
              </a:spcAft>
              <a:buClr>
                <a:schemeClr val="tx1"/>
              </a:buClr>
              <a:buFont typeface="Arial" panose="020B0604020202020204" pitchFamily="34" charset="0"/>
              <a:buChar char="•"/>
            </a:pPr>
            <a:r>
              <a:rPr lang="de-DE" sz="1300" dirty="0">
                <a:solidFill>
                  <a:schemeClr val="accent3">
                    <a:lumMod val="75000"/>
                  </a:schemeClr>
                </a:solidFill>
                <a:latin typeface="+mj-lt"/>
              </a:rPr>
              <a:t>Gemütliches, abgelegenes Restaurant tief im Wald</a:t>
            </a:r>
          </a:p>
          <a:p>
            <a:pPr marL="180975" indent="-180975">
              <a:spcBef>
                <a:spcPts val="1800"/>
              </a:spcBef>
              <a:spcAft>
                <a:spcPts val="0"/>
              </a:spcAft>
              <a:buClr>
                <a:schemeClr val="tx1"/>
              </a:buClr>
              <a:buFont typeface="Arial" panose="020B0604020202020204" pitchFamily="34" charset="0"/>
              <a:buChar char="•"/>
            </a:pPr>
            <a:r>
              <a:rPr lang="de-DE" sz="1300" dirty="0"/>
              <a:t>Dieses </a:t>
            </a:r>
            <a:r>
              <a:rPr lang="de-DE" sz="1300" dirty="0">
                <a:solidFill>
                  <a:schemeClr val="accent3">
                    <a:lumMod val="75000"/>
                  </a:schemeClr>
                </a:solidFill>
                <a:latin typeface="+mj-lt"/>
              </a:rPr>
              <a:t>Restaurant</a:t>
            </a:r>
            <a:r>
              <a:rPr lang="de-DE" sz="1300" dirty="0"/>
              <a:t> befindet sich </a:t>
            </a:r>
            <a:r>
              <a:rPr lang="de-DE" sz="1300" dirty="0">
                <a:solidFill>
                  <a:schemeClr val="accent3">
                    <a:lumMod val="75000"/>
                  </a:schemeClr>
                </a:solidFill>
                <a:latin typeface="+mj-lt"/>
              </a:rPr>
              <a:t>hoch über dem Boden und ist in die Äste eines Baumes gebaut</a:t>
            </a:r>
            <a:r>
              <a:rPr lang="de-DE" sz="1300" dirty="0"/>
              <a:t>.</a:t>
            </a:r>
            <a:r>
              <a:rPr lang="de-DE" sz="1300" dirty="0">
                <a:solidFill>
                  <a:schemeClr val="accent3">
                    <a:lumMod val="75000"/>
                  </a:schemeClr>
                </a:solidFill>
                <a:latin typeface="+mj-lt"/>
              </a:rPr>
              <a:t> </a:t>
            </a:r>
          </a:p>
          <a:p>
            <a:pPr marL="180975" indent="-180975">
              <a:spcBef>
                <a:spcPts val="1800"/>
              </a:spcBef>
              <a:spcAft>
                <a:spcPts val="0"/>
              </a:spcAft>
              <a:buClr>
                <a:schemeClr val="tx1"/>
              </a:buClr>
              <a:buFont typeface="Arial" panose="020B0604020202020204" pitchFamily="34" charset="0"/>
              <a:buChar char="•"/>
            </a:pPr>
            <a:r>
              <a:rPr lang="de-DE" sz="1300" dirty="0"/>
              <a:t>Thematisch trifft hier die </a:t>
            </a:r>
            <a:r>
              <a:rPr lang="de-DE" sz="1300" dirty="0">
                <a:solidFill>
                  <a:schemeClr val="accent3">
                    <a:lumMod val="75000"/>
                  </a:schemeClr>
                </a:solidFill>
                <a:latin typeface="+mj-lt"/>
              </a:rPr>
              <a:t>organische Natur</a:t>
            </a:r>
            <a:r>
              <a:rPr lang="de-DE" sz="1300" dirty="0">
                <a:solidFill>
                  <a:schemeClr val="accent3">
                    <a:lumMod val="75000"/>
                  </a:schemeClr>
                </a:solidFill>
              </a:rPr>
              <a:t> </a:t>
            </a:r>
            <a:r>
              <a:rPr lang="de-DE" sz="1300" dirty="0"/>
              <a:t>auf ein </a:t>
            </a:r>
            <a:r>
              <a:rPr lang="de-DE" sz="1300" dirty="0">
                <a:solidFill>
                  <a:schemeClr val="accent3">
                    <a:lumMod val="75000"/>
                  </a:schemeClr>
                </a:solidFill>
                <a:latin typeface="+mj-lt"/>
              </a:rPr>
              <a:t>reines Einladungsziel</a:t>
            </a:r>
            <a:r>
              <a:rPr lang="de-DE" sz="1300" dirty="0"/>
              <a:t>.</a:t>
            </a:r>
          </a:p>
          <a:p>
            <a:pPr marL="180975" indent="-180975">
              <a:spcBef>
                <a:spcPts val="1800"/>
              </a:spcBef>
              <a:spcAft>
                <a:spcPts val="0"/>
              </a:spcAft>
              <a:buClr>
                <a:schemeClr val="tx1"/>
              </a:buClr>
              <a:buFont typeface="Arial" panose="020B0604020202020204" pitchFamily="34" charset="0"/>
              <a:buChar char="•"/>
            </a:pPr>
            <a:r>
              <a:rPr lang="de-DE" sz="1300" dirty="0">
                <a:solidFill>
                  <a:schemeClr val="accent3">
                    <a:lumMod val="75000"/>
                  </a:schemeClr>
                </a:solidFill>
                <a:latin typeface="+mj-lt"/>
              </a:rPr>
              <a:t>Mysteriös und verborgen</a:t>
            </a:r>
          </a:p>
        </p:txBody>
      </p:sp>
      <p:sp>
        <p:nvSpPr>
          <p:cNvPr id="30" name="TextBox 6">
            <a:extLst>
              <a:ext uri="{FF2B5EF4-FFF2-40B4-BE49-F238E27FC236}">
                <a16:creationId xmlns:a16="http://schemas.microsoft.com/office/drawing/2014/main" id="{D0FC6A51-471E-B09C-3D08-E44DEE3C17DD}"/>
              </a:ext>
            </a:extLst>
          </p:cNvPr>
          <p:cNvSpPr txBox="1"/>
          <p:nvPr/>
        </p:nvSpPr>
        <p:spPr>
          <a:xfrm>
            <a:off x="5172951" y="2262031"/>
            <a:ext cx="861237" cy="184666"/>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742">
              <a:spcBef>
                <a:spcPct val="0"/>
              </a:spcBef>
              <a:buSzPct val="90000"/>
            </a:pPr>
            <a:r>
              <a:rPr lang="de-DE" sz="1200" dirty="0">
                <a:ln w="3175">
                  <a:noFill/>
                </a:ln>
                <a:gradFill flip="none" rotWithShape="1">
                  <a:gsLst>
                    <a:gs pos="0">
                      <a:schemeClr val="accent1"/>
                    </a:gs>
                    <a:gs pos="100000">
                      <a:schemeClr val="accent2"/>
                    </a:gs>
                  </a:gsLst>
                  <a:lin ang="10800000" scaled="1"/>
                  <a:tileRect/>
                </a:gradFill>
                <a:latin typeface="+mj-lt"/>
                <a:ea typeface="+mj-ea"/>
                <a:cs typeface="+mj-cs"/>
              </a:rPr>
              <a:t>(Adjektive) </a:t>
            </a:r>
          </a:p>
        </p:txBody>
      </p:sp>
      <p:sp>
        <p:nvSpPr>
          <p:cNvPr id="29" name="TextBox 6">
            <a:extLst>
              <a:ext uri="{FF2B5EF4-FFF2-40B4-BE49-F238E27FC236}">
                <a16:creationId xmlns:a16="http://schemas.microsoft.com/office/drawing/2014/main" id="{B804795D-1B89-4BD1-25F2-A3B915998C13}"/>
              </a:ext>
            </a:extLst>
          </p:cNvPr>
          <p:cNvSpPr txBox="1"/>
          <p:nvPr/>
        </p:nvSpPr>
        <p:spPr>
          <a:xfrm>
            <a:off x="6350516" y="2262031"/>
            <a:ext cx="861237" cy="184666"/>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742">
              <a:spcBef>
                <a:spcPct val="0"/>
              </a:spcBef>
              <a:buSzPct val="90000"/>
            </a:pPr>
            <a:r>
              <a:rPr lang="de-DE" sz="1200" dirty="0">
                <a:ln w="3175">
                  <a:noFill/>
                </a:ln>
                <a:gradFill flip="none" rotWithShape="1">
                  <a:gsLst>
                    <a:gs pos="0">
                      <a:schemeClr val="accent1"/>
                    </a:gs>
                    <a:gs pos="100000">
                      <a:schemeClr val="accent2"/>
                    </a:gs>
                  </a:gsLst>
                  <a:lin ang="10800000" scaled="1"/>
                  <a:tileRect/>
                </a:gradFill>
                <a:latin typeface="+mj-lt"/>
                <a:ea typeface="+mj-ea"/>
                <a:cs typeface="+mj-cs"/>
              </a:rPr>
              <a:t>(Platz)</a:t>
            </a:r>
          </a:p>
        </p:txBody>
      </p:sp>
      <p:sp>
        <p:nvSpPr>
          <p:cNvPr id="31" name="TextBox 6">
            <a:extLst>
              <a:ext uri="{FF2B5EF4-FFF2-40B4-BE49-F238E27FC236}">
                <a16:creationId xmlns:a16="http://schemas.microsoft.com/office/drawing/2014/main" id="{85947907-8034-0B0F-950F-9D21E2912601}"/>
              </a:ext>
            </a:extLst>
          </p:cNvPr>
          <p:cNvSpPr txBox="1"/>
          <p:nvPr/>
        </p:nvSpPr>
        <p:spPr>
          <a:xfrm>
            <a:off x="7704536" y="2262031"/>
            <a:ext cx="861237" cy="184666"/>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742">
              <a:spcBef>
                <a:spcPct val="0"/>
              </a:spcBef>
              <a:buSzPct val="90000"/>
            </a:pPr>
            <a:r>
              <a:rPr lang="de-DE" sz="1200" dirty="0">
                <a:ln w="3175">
                  <a:noFill/>
                </a:ln>
                <a:gradFill flip="none" rotWithShape="1">
                  <a:gsLst>
                    <a:gs pos="0">
                      <a:schemeClr val="accent1"/>
                    </a:gs>
                    <a:gs pos="100000">
                      <a:schemeClr val="accent2"/>
                    </a:gs>
                  </a:gsLst>
                  <a:lin ang="10800000" scaled="1"/>
                  <a:tileRect/>
                </a:gradFill>
                <a:latin typeface="+mj-lt"/>
                <a:ea typeface="+mj-ea"/>
                <a:cs typeface="+mj-cs"/>
              </a:rPr>
              <a:t>(Ort)</a:t>
            </a:r>
          </a:p>
        </p:txBody>
      </p:sp>
      <p:sp>
        <p:nvSpPr>
          <p:cNvPr id="32" name="TextBox 6">
            <a:extLst>
              <a:ext uri="{FF2B5EF4-FFF2-40B4-BE49-F238E27FC236}">
                <a16:creationId xmlns:a16="http://schemas.microsoft.com/office/drawing/2014/main" id="{54812BBE-E84F-0A8C-7874-8AC44EBD4B1B}"/>
              </a:ext>
            </a:extLst>
          </p:cNvPr>
          <p:cNvSpPr txBox="1"/>
          <p:nvPr/>
        </p:nvSpPr>
        <p:spPr>
          <a:xfrm>
            <a:off x="5348656" y="2848955"/>
            <a:ext cx="861237" cy="184666"/>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742">
              <a:spcBef>
                <a:spcPct val="0"/>
              </a:spcBef>
              <a:buSzPct val="90000"/>
            </a:pPr>
            <a:r>
              <a:rPr lang="de-DE" sz="1200" dirty="0">
                <a:ln w="3175">
                  <a:noFill/>
                </a:ln>
                <a:gradFill flip="none" rotWithShape="1">
                  <a:gsLst>
                    <a:gs pos="0">
                      <a:schemeClr val="accent1"/>
                    </a:gs>
                    <a:gs pos="100000">
                      <a:schemeClr val="accent2"/>
                    </a:gs>
                  </a:gsLst>
                  <a:lin ang="10800000" scaled="1"/>
                  <a:tileRect/>
                </a:gradFill>
                <a:latin typeface="+mj-lt"/>
                <a:ea typeface="+mj-ea"/>
                <a:cs typeface="+mj-cs"/>
              </a:rPr>
              <a:t>(Platz)</a:t>
            </a:r>
          </a:p>
        </p:txBody>
      </p:sp>
      <p:sp>
        <p:nvSpPr>
          <p:cNvPr id="33" name="TextBox 6">
            <a:extLst>
              <a:ext uri="{FF2B5EF4-FFF2-40B4-BE49-F238E27FC236}">
                <a16:creationId xmlns:a16="http://schemas.microsoft.com/office/drawing/2014/main" id="{8B0A4436-2889-6F1C-13D9-01EC7B1B358C}"/>
              </a:ext>
            </a:extLst>
          </p:cNvPr>
          <p:cNvSpPr txBox="1"/>
          <p:nvPr/>
        </p:nvSpPr>
        <p:spPr>
          <a:xfrm>
            <a:off x="8372076" y="2673092"/>
            <a:ext cx="861237" cy="184666"/>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742">
              <a:spcBef>
                <a:spcPct val="0"/>
              </a:spcBef>
              <a:buSzPct val="90000"/>
            </a:pPr>
            <a:r>
              <a:rPr lang="de-DE" sz="1200" dirty="0">
                <a:ln w="3175">
                  <a:noFill/>
                </a:ln>
                <a:gradFill flip="none" rotWithShape="1">
                  <a:gsLst>
                    <a:gs pos="0">
                      <a:schemeClr val="accent1"/>
                    </a:gs>
                    <a:gs pos="100000">
                      <a:schemeClr val="accent2"/>
                    </a:gs>
                  </a:gsLst>
                  <a:lin ang="10800000" scaled="1"/>
                  <a:tileRect/>
                </a:gradFill>
                <a:latin typeface="+mj-lt"/>
                <a:ea typeface="+mj-ea"/>
                <a:cs typeface="+mj-cs"/>
              </a:rPr>
              <a:t>(Ort)</a:t>
            </a:r>
          </a:p>
        </p:txBody>
      </p:sp>
      <p:sp>
        <p:nvSpPr>
          <p:cNvPr id="34" name="TextBox 6">
            <a:extLst>
              <a:ext uri="{FF2B5EF4-FFF2-40B4-BE49-F238E27FC236}">
                <a16:creationId xmlns:a16="http://schemas.microsoft.com/office/drawing/2014/main" id="{AB75E84C-BE54-9E08-9C16-B84FE6451DEA}"/>
              </a:ext>
            </a:extLst>
          </p:cNvPr>
          <p:cNvSpPr txBox="1"/>
          <p:nvPr/>
        </p:nvSpPr>
        <p:spPr>
          <a:xfrm>
            <a:off x="6607588" y="3319879"/>
            <a:ext cx="1999201" cy="184666"/>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742">
              <a:spcBef>
                <a:spcPct val="0"/>
              </a:spcBef>
              <a:buSzPct val="90000"/>
            </a:pPr>
            <a:r>
              <a:rPr lang="de-DE" sz="1200" dirty="0">
                <a:ln w="3175">
                  <a:noFill/>
                </a:ln>
                <a:gradFill flip="none" rotWithShape="1">
                  <a:gsLst>
                    <a:gs pos="0">
                      <a:schemeClr val="accent1"/>
                    </a:gs>
                    <a:gs pos="100000">
                      <a:schemeClr val="accent2"/>
                    </a:gs>
                  </a:gsLst>
                  <a:lin ang="10800000" scaled="1"/>
                  <a:tileRect/>
                </a:gradFill>
                <a:latin typeface="+mj-lt"/>
                <a:ea typeface="+mj-ea"/>
                <a:cs typeface="+mj-cs"/>
              </a:rPr>
              <a:t>(Thema oder Ästhetik)</a:t>
            </a:r>
          </a:p>
        </p:txBody>
      </p:sp>
      <p:sp>
        <p:nvSpPr>
          <p:cNvPr id="35" name="TextBox 6">
            <a:extLst>
              <a:ext uri="{FF2B5EF4-FFF2-40B4-BE49-F238E27FC236}">
                <a16:creationId xmlns:a16="http://schemas.microsoft.com/office/drawing/2014/main" id="{145946CE-1556-7238-18E0-9A2929B4E662}"/>
              </a:ext>
            </a:extLst>
          </p:cNvPr>
          <p:cNvSpPr txBox="1"/>
          <p:nvPr/>
        </p:nvSpPr>
        <p:spPr>
          <a:xfrm>
            <a:off x="5264567" y="3687420"/>
            <a:ext cx="1539242" cy="184666"/>
          </a:xfrm>
          <a:prstGeom prst="rect">
            <a:avLst/>
          </a:prstGeom>
          <a:noFill/>
        </p:spPr>
        <p:txBody>
          <a:bodyPr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742">
              <a:spcBef>
                <a:spcPct val="0"/>
              </a:spcBef>
              <a:buSzPct val="90000"/>
            </a:pPr>
            <a:r>
              <a:rPr lang="de-DE" sz="1200" dirty="0">
                <a:ln w="3175">
                  <a:noFill/>
                </a:ln>
                <a:gradFill flip="none" rotWithShape="1">
                  <a:gsLst>
                    <a:gs pos="0">
                      <a:schemeClr val="accent1"/>
                    </a:gs>
                    <a:gs pos="100000">
                      <a:schemeClr val="accent2"/>
                    </a:gs>
                  </a:gsLst>
                  <a:lin ang="10800000" scaled="1"/>
                  <a:tileRect/>
                </a:gradFill>
                <a:latin typeface="+mj-lt"/>
                <a:ea typeface="+mj-ea"/>
                <a:cs typeface="+mj-cs"/>
              </a:rPr>
              <a:t>(Adjektiv)</a:t>
            </a:r>
          </a:p>
        </p:txBody>
      </p:sp>
      <p:graphicFrame>
        <p:nvGraphicFramePr>
          <p:cNvPr id="3" name="Table 2">
            <a:extLst>
              <a:ext uri="{FF2B5EF4-FFF2-40B4-BE49-F238E27FC236}">
                <a16:creationId xmlns:a16="http://schemas.microsoft.com/office/drawing/2014/main" id="{71EE9815-49BB-265D-0A03-3E6B197C760D}"/>
              </a:ext>
            </a:extLst>
          </p:cNvPr>
          <p:cNvGraphicFramePr>
            <a:graphicFrameLocks noGrp="1"/>
          </p:cNvGraphicFramePr>
          <p:nvPr>
            <p:extLst>
              <p:ext uri="{D42A27DB-BD31-4B8C-83A1-F6EECF244321}">
                <p14:modId xmlns:p14="http://schemas.microsoft.com/office/powerpoint/2010/main" val="3448377050"/>
              </p:ext>
            </p:extLst>
          </p:nvPr>
        </p:nvGraphicFramePr>
        <p:xfrm>
          <a:off x="4949220" y="3947160"/>
          <a:ext cx="6474685" cy="2439781"/>
        </p:xfrm>
        <a:graphic>
          <a:graphicData uri="http://schemas.openxmlformats.org/drawingml/2006/table">
            <a:tbl>
              <a:tblPr firstRow="1" firstCol="1" bandRow="1"/>
              <a:tblGrid>
                <a:gridCol w="2157989">
                  <a:extLst>
                    <a:ext uri="{9D8B030D-6E8A-4147-A177-3AD203B41FA5}">
                      <a16:colId xmlns:a16="http://schemas.microsoft.com/office/drawing/2014/main" val="947849522"/>
                    </a:ext>
                  </a:extLst>
                </a:gridCol>
                <a:gridCol w="2157989">
                  <a:extLst>
                    <a:ext uri="{9D8B030D-6E8A-4147-A177-3AD203B41FA5}">
                      <a16:colId xmlns:a16="http://schemas.microsoft.com/office/drawing/2014/main" val="931519616"/>
                    </a:ext>
                  </a:extLst>
                </a:gridCol>
                <a:gridCol w="2158707">
                  <a:extLst>
                    <a:ext uri="{9D8B030D-6E8A-4147-A177-3AD203B41FA5}">
                      <a16:colId xmlns:a16="http://schemas.microsoft.com/office/drawing/2014/main" val="3615563520"/>
                    </a:ext>
                  </a:extLst>
                </a:gridCol>
              </a:tblGrid>
              <a:tr h="275701">
                <a:tc>
                  <a:txBody>
                    <a:bodyPr/>
                    <a:lstStyle/>
                    <a:p>
                      <a:pPr marL="0" marR="0" algn="l">
                        <a:spcAft>
                          <a:spcPts val="200"/>
                        </a:spcAft>
                        <a:tabLst>
                          <a:tab pos="1079500" algn="l"/>
                        </a:tabLst>
                      </a:pPr>
                      <a:r>
                        <a:rPr lang="de-DE" sz="1100" dirty="0">
                          <a:solidFill>
                            <a:schemeClr val="tx1">
                              <a:lumMod val="95000"/>
                              <a:lumOff val="5000"/>
                            </a:schemeClr>
                          </a:solidFill>
                          <a:effectLst/>
                          <a:latin typeface="+mj-lt"/>
                        </a:rPr>
                        <a:t>Gängige Orte</a:t>
                      </a:r>
                    </a:p>
                  </a:txBody>
                  <a:tcPr anchor="ctr">
                    <a:lnL w="12700" cmpd="sng">
                      <a:noFill/>
                      <a:prstDash val="soli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l">
                        <a:spcAft>
                          <a:spcPts val="200"/>
                        </a:spcAft>
                        <a:tabLst>
                          <a:tab pos="1079500" algn="l"/>
                        </a:tabLst>
                      </a:pPr>
                      <a:r>
                        <a:rPr lang="de-DE" sz="1100">
                          <a:solidFill>
                            <a:schemeClr val="tx1">
                              <a:lumMod val="95000"/>
                              <a:lumOff val="5000"/>
                            </a:schemeClr>
                          </a:solidFill>
                          <a:effectLst/>
                          <a:latin typeface="+mj-lt"/>
                        </a:rPr>
                        <a:t>Thema oder Ästhetik</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marL="0" marR="0" algn="l">
                        <a:spcAft>
                          <a:spcPts val="200"/>
                        </a:spcAft>
                        <a:tabLst>
                          <a:tab pos="1079500" algn="l"/>
                        </a:tabLst>
                      </a:pPr>
                      <a:r>
                        <a:rPr lang="de-DE" sz="1100">
                          <a:solidFill>
                            <a:schemeClr val="tx1">
                              <a:lumMod val="95000"/>
                              <a:lumOff val="5000"/>
                            </a:schemeClr>
                          </a:solidFill>
                          <a:effectLst/>
                          <a:latin typeface="+mj-lt"/>
                        </a:rPr>
                        <a:t>Ort</a:t>
                      </a:r>
                    </a:p>
                  </a:txBody>
                  <a:tcPr anchor="ctr">
                    <a:lnL w="6350" cap="flat" cmpd="sng" algn="ctr">
                      <a:solidFill>
                        <a:schemeClr val="bg1">
                          <a:lumMod val="85000"/>
                        </a:schemeClr>
                      </a:solidFill>
                      <a:prstDash val="solid"/>
                      <a:round/>
                      <a:headEnd type="none" w="med" len="med"/>
                      <a:tailEnd type="none" w="med" len="med"/>
                    </a:lnL>
                    <a:lnR w="12700" cmpd="sng">
                      <a:noFill/>
                      <a:prstDash val="solid"/>
                    </a:lnR>
                    <a:lnT w="12700" cmpd="sng">
                      <a:noFill/>
                      <a:prstDash val="soli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364435646"/>
                  </a:ext>
                </a:extLst>
              </a:tr>
              <a:tr h="2006489">
                <a:tc>
                  <a:txBody>
                    <a:bodyPr/>
                    <a:lstStyle/>
                    <a:p>
                      <a:pPr marL="152400" marR="0" lvl="0" indent="-152400" algn="l" defTabSz="932742" rtl="0" eaLnBrk="1" latinLnBrk="0" hangingPunct="1">
                        <a:spcBef>
                          <a:spcPts val="200"/>
                        </a:spcBef>
                        <a:spcAft>
                          <a:spcPts val="0"/>
                        </a:spcAft>
                        <a:buSzPct val="100000"/>
                        <a:buFont typeface="Arial" panose="020B0604020202020204" pitchFamily="34" charset="0"/>
                        <a:buChar char="•"/>
                        <a:tabLst>
                          <a:tab pos="1079500" algn="l"/>
                        </a:tabLst>
                      </a:pPr>
                      <a:r>
                        <a:rPr lang="de-DE" sz="1100" dirty="0">
                          <a:solidFill>
                            <a:schemeClr val="tx1"/>
                          </a:solidFill>
                          <a:latin typeface="+mn-lt"/>
                          <a:ea typeface="+mn-ea"/>
                          <a:cs typeface="+mn-cs"/>
                        </a:rPr>
                        <a:t>Bibliothek</a:t>
                      </a:r>
                    </a:p>
                    <a:p>
                      <a:pPr marL="152400" marR="0" lvl="0" indent="-152400" algn="l" defTabSz="932742" rtl="0" eaLnBrk="1" latinLnBrk="0" hangingPunct="1">
                        <a:spcBef>
                          <a:spcPts val="200"/>
                        </a:spcBef>
                        <a:spcAft>
                          <a:spcPts val="0"/>
                        </a:spcAft>
                        <a:buSzPct val="100000"/>
                        <a:buFont typeface="Arial" panose="020B0604020202020204" pitchFamily="34" charset="0"/>
                        <a:buChar char="•"/>
                        <a:tabLst>
                          <a:tab pos="1079500" algn="l"/>
                        </a:tabLst>
                      </a:pPr>
                      <a:r>
                        <a:rPr lang="de-DE" sz="1100" dirty="0">
                          <a:solidFill>
                            <a:schemeClr val="tx1"/>
                          </a:solidFill>
                          <a:latin typeface="+mn-lt"/>
                          <a:ea typeface="+mn-ea"/>
                          <a:cs typeface="+mn-cs"/>
                        </a:rPr>
                        <a:t>Schule</a:t>
                      </a:r>
                    </a:p>
                    <a:p>
                      <a:pPr marL="152400" marR="0" lvl="0" indent="-152400" algn="l" defTabSz="932742" rtl="0" eaLnBrk="1" latinLnBrk="0" hangingPunct="1">
                        <a:spcBef>
                          <a:spcPts val="200"/>
                        </a:spcBef>
                        <a:spcAft>
                          <a:spcPts val="0"/>
                        </a:spcAft>
                        <a:buSzPct val="100000"/>
                        <a:buFont typeface="Arial" panose="020B0604020202020204" pitchFamily="34" charset="0"/>
                        <a:buChar char="•"/>
                        <a:tabLst>
                          <a:tab pos="1079500" algn="l"/>
                        </a:tabLst>
                      </a:pPr>
                      <a:r>
                        <a:rPr lang="de-DE" sz="1100" dirty="0">
                          <a:solidFill>
                            <a:schemeClr val="tx1"/>
                          </a:solidFill>
                          <a:latin typeface="+mn-lt"/>
                          <a:ea typeface="+mn-ea"/>
                          <a:cs typeface="+mn-cs"/>
                        </a:rPr>
                        <a:t>Kaffeehaus</a:t>
                      </a:r>
                    </a:p>
                    <a:p>
                      <a:pPr marL="152400" marR="0" lvl="0" indent="-152400" algn="l" defTabSz="932742" rtl="0" eaLnBrk="1" latinLnBrk="0" hangingPunct="1">
                        <a:spcBef>
                          <a:spcPts val="200"/>
                        </a:spcBef>
                        <a:spcAft>
                          <a:spcPts val="0"/>
                        </a:spcAft>
                        <a:buSzPct val="100000"/>
                        <a:buFont typeface="Arial" panose="020B0604020202020204" pitchFamily="34" charset="0"/>
                        <a:buChar char="•"/>
                        <a:tabLst>
                          <a:tab pos="1079500" algn="l"/>
                        </a:tabLst>
                      </a:pPr>
                      <a:r>
                        <a:rPr lang="de-DE" sz="1100" dirty="0">
                          <a:solidFill>
                            <a:schemeClr val="tx1"/>
                          </a:solidFill>
                          <a:latin typeface="+mn-lt"/>
                          <a:ea typeface="+mn-ea"/>
                          <a:cs typeface="+mn-cs"/>
                        </a:rPr>
                        <a:t>Vergnügungspark</a:t>
                      </a:r>
                    </a:p>
                    <a:p>
                      <a:pPr marL="152400" marR="0" lvl="0" indent="-152400" algn="l" defTabSz="932742" rtl="0" eaLnBrk="1" latinLnBrk="0" hangingPunct="1">
                        <a:spcBef>
                          <a:spcPts val="200"/>
                        </a:spcBef>
                        <a:spcAft>
                          <a:spcPts val="0"/>
                        </a:spcAft>
                        <a:buSzPct val="100000"/>
                        <a:buFont typeface="Arial" panose="020B0604020202020204" pitchFamily="34" charset="0"/>
                        <a:buChar char="•"/>
                        <a:tabLst>
                          <a:tab pos="1079500" algn="l"/>
                        </a:tabLst>
                      </a:pPr>
                      <a:r>
                        <a:rPr lang="de-DE" sz="1100" dirty="0">
                          <a:solidFill>
                            <a:schemeClr val="tx1"/>
                          </a:solidFill>
                          <a:latin typeface="+mn-lt"/>
                          <a:ea typeface="+mn-ea"/>
                          <a:cs typeface="+mn-cs"/>
                        </a:rPr>
                        <a:t>Museum</a:t>
                      </a:r>
                    </a:p>
                    <a:p>
                      <a:pPr marL="152400" marR="0" lvl="0" indent="-152400" algn="l" defTabSz="932742" rtl="0" eaLnBrk="1" latinLnBrk="0" hangingPunct="1">
                        <a:spcBef>
                          <a:spcPts val="200"/>
                        </a:spcBef>
                        <a:spcAft>
                          <a:spcPts val="0"/>
                        </a:spcAft>
                        <a:buSzPct val="100000"/>
                        <a:buFont typeface="Arial" panose="020B0604020202020204" pitchFamily="34" charset="0"/>
                        <a:buChar char="•"/>
                        <a:tabLst>
                          <a:tab pos="1079500" algn="l"/>
                        </a:tabLst>
                      </a:pPr>
                      <a:r>
                        <a:rPr lang="de-DE" sz="1100" dirty="0">
                          <a:solidFill>
                            <a:schemeClr val="tx1"/>
                          </a:solidFill>
                          <a:latin typeface="+mn-lt"/>
                          <a:ea typeface="+mn-ea"/>
                          <a:cs typeface="+mn-cs"/>
                        </a:rPr>
                        <a:t>Strand</a:t>
                      </a:r>
                    </a:p>
                    <a:p>
                      <a:pPr marL="152400" marR="0" lvl="0" indent="-152400" algn="l" defTabSz="932742" rtl="0" eaLnBrk="1" latinLnBrk="0" hangingPunct="1">
                        <a:spcBef>
                          <a:spcPts val="200"/>
                        </a:spcBef>
                        <a:spcAft>
                          <a:spcPts val="0"/>
                        </a:spcAft>
                        <a:buSzPct val="100000"/>
                        <a:buFont typeface="Arial" panose="020B0604020202020204" pitchFamily="34" charset="0"/>
                        <a:buChar char="•"/>
                        <a:tabLst>
                          <a:tab pos="1079500" algn="l"/>
                        </a:tabLst>
                      </a:pPr>
                      <a:r>
                        <a:rPr lang="de-DE" sz="1100" dirty="0">
                          <a:solidFill>
                            <a:schemeClr val="tx1"/>
                          </a:solidFill>
                          <a:latin typeface="+mn-lt"/>
                          <a:ea typeface="+mn-ea"/>
                          <a:cs typeface="+mn-cs"/>
                        </a:rPr>
                        <a:t>Einkaufszentrum</a:t>
                      </a:r>
                    </a:p>
                    <a:p>
                      <a:pPr marL="152400" marR="0" lvl="0" indent="-152400" algn="l" defTabSz="932742" rtl="0" eaLnBrk="1" latinLnBrk="0" hangingPunct="1">
                        <a:spcBef>
                          <a:spcPts val="200"/>
                        </a:spcBef>
                        <a:spcAft>
                          <a:spcPts val="0"/>
                        </a:spcAft>
                        <a:buSzPct val="100000"/>
                        <a:buFont typeface="Arial" panose="020B0604020202020204" pitchFamily="34" charset="0"/>
                        <a:buChar char="•"/>
                        <a:tabLst>
                          <a:tab pos="1079500" algn="l"/>
                        </a:tabLst>
                      </a:pPr>
                      <a:r>
                        <a:rPr lang="de-DE" sz="1100" dirty="0">
                          <a:solidFill>
                            <a:schemeClr val="tx1"/>
                          </a:solidFill>
                          <a:latin typeface="+mn-lt"/>
                          <a:ea typeface="+mn-ea"/>
                          <a:cs typeface="+mn-cs"/>
                        </a:rPr>
                        <a:t>Bauernhof</a:t>
                      </a:r>
                    </a:p>
                    <a:p>
                      <a:pPr marL="152400" marR="0" lvl="0" indent="-152400" algn="l" defTabSz="932742" rtl="0" eaLnBrk="1" latinLnBrk="0" hangingPunct="1">
                        <a:spcBef>
                          <a:spcPts val="200"/>
                        </a:spcBef>
                        <a:spcAft>
                          <a:spcPts val="0"/>
                        </a:spcAft>
                        <a:buSzPct val="100000"/>
                        <a:buFont typeface="Arial" panose="020B0604020202020204" pitchFamily="34" charset="0"/>
                        <a:buChar char="•"/>
                        <a:tabLst>
                          <a:tab pos="1079500" algn="l"/>
                        </a:tabLst>
                      </a:pPr>
                      <a:r>
                        <a:rPr lang="de-DE" sz="1100" dirty="0">
                          <a:solidFill>
                            <a:schemeClr val="tx1"/>
                          </a:solidFill>
                          <a:latin typeface="+mn-lt"/>
                          <a:ea typeface="+mn-ea"/>
                          <a:cs typeface="+mn-cs"/>
                        </a:rPr>
                        <a:t>Schloss</a:t>
                      </a:r>
                    </a:p>
                    <a:p>
                      <a:pPr marL="152400" marR="0" lvl="0" indent="-152400" algn="l" defTabSz="932742" rtl="0" eaLnBrk="1" latinLnBrk="0" hangingPunct="1">
                        <a:spcBef>
                          <a:spcPts val="200"/>
                        </a:spcBef>
                        <a:spcAft>
                          <a:spcPts val="0"/>
                        </a:spcAft>
                        <a:buSzPct val="100000"/>
                        <a:buFont typeface="Arial" panose="020B0604020202020204" pitchFamily="34" charset="0"/>
                        <a:buChar char="•"/>
                        <a:tabLst>
                          <a:tab pos="1079500" algn="l"/>
                        </a:tabLst>
                      </a:pPr>
                      <a:r>
                        <a:rPr lang="de-DE" sz="1100" dirty="0">
                          <a:solidFill>
                            <a:schemeClr val="tx1"/>
                          </a:solidFill>
                          <a:latin typeface="+mn-lt"/>
                          <a:ea typeface="+mn-ea"/>
                          <a:cs typeface="+mn-cs"/>
                        </a:rPr>
                        <a:t>Baumhaus</a:t>
                      </a:r>
                    </a:p>
                  </a:txBody>
                  <a:tcPr anchor="ctr">
                    <a:lnL w="12700" cmpd="sng">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122238" indent="-122238" algn="l">
                        <a:spcBef>
                          <a:spcPts val="200"/>
                        </a:spcBef>
                        <a:buFont typeface="Arial" panose="020B0604020202020204" pitchFamily="34" charset="0"/>
                        <a:buChar char="•"/>
                      </a:pPr>
                      <a:r>
                        <a:rPr lang="de-DE" sz="1100">
                          <a:solidFill>
                            <a:schemeClr val="tx1"/>
                          </a:solidFill>
                          <a:latin typeface="+mn-lt"/>
                          <a:ea typeface="+mn-ea"/>
                          <a:cs typeface="+mn-cs"/>
                        </a:rPr>
                        <a:t>Steampunk</a:t>
                      </a:r>
                    </a:p>
                    <a:p>
                      <a:pPr marL="122238" indent="-122238" algn="l">
                        <a:spcBef>
                          <a:spcPts val="200"/>
                        </a:spcBef>
                        <a:buFont typeface="Arial" panose="020B0604020202020204" pitchFamily="34" charset="0"/>
                        <a:buChar char="•"/>
                      </a:pPr>
                      <a:r>
                        <a:rPr lang="de-DE" sz="1100">
                          <a:solidFill>
                            <a:schemeClr val="tx1"/>
                          </a:solidFill>
                          <a:latin typeface="+mn-lt"/>
                          <a:ea typeface="+mn-ea"/>
                          <a:cs typeface="+mn-cs"/>
                        </a:rPr>
                        <a:t>Cyberpunk</a:t>
                      </a:r>
                    </a:p>
                    <a:p>
                      <a:pPr marL="122238" indent="-122238" algn="l">
                        <a:spcBef>
                          <a:spcPts val="200"/>
                        </a:spcBef>
                        <a:buFont typeface="Arial" panose="020B0604020202020204" pitchFamily="34" charset="0"/>
                        <a:buChar char="•"/>
                      </a:pPr>
                      <a:r>
                        <a:rPr lang="de-DE" sz="1100">
                          <a:solidFill>
                            <a:schemeClr val="tx1"/>
                          </a:solidFill>
                          <a:latin typeface="+mn-lt"/>
                          <a:ea typeface="+mn-ea"/>
                          <a:cs typeface="+mn-cs"/>
                        </a:rPr>
                        <a:t>Vintage</a:t>
                      </a:r>
                    </a:p>
                    <a:p>
                      <a:pPr marL="122238" indent="-122238" algn="l">
                        <a:spcBef>
                          <a:spcPts val="200"/>
                        </a:spcBef>
                        <a:buFont typeface="Arial" panose="020B0604020202020204" pitchFamily="34" charset="0"/>
                        <a:buChar char="•"/>
                      </a:pPr>
                      <a:r>
                        <a:rPr lang="de-DE" sz="1100">
                          <a:solidFill>
                            <a:schemeClr val="tx1"/>
                          </a:solidFill>
                          <a:latin typeface="+mn-lt"/>
                          <a:ea typeface="+mn-ea"/>
                          <a:cs typeface="+mn-cs"/>
                        </a:rPr>
                        <a:t>Minimalistisch</a:t>
                      </a:r>
                    </a:p>
                    <a:p>
                      <a:pPr marL="122238" indent="-122238" algn="l">
                        <a:spcBef>
                          <a:spcPts val="200"/>
                        </a:spcBef>
                        <a:buFont typeface="Arial" panose="020B0604020202020204" pitchFamily="34" charset="0"/>
                        <a:buChar char="•"/>
                      </a:pPr>
                      <a:r>
                        <a:rPr lang="de-DE" sz="1100">
                          <a:solidFill>
                            <a:schemeClr val="tx1"/>
                          </a:solidFill>
                          <a:latin typeface="+mn-lt"/>
                          <a:ea typeface="+mn-ea"/>
                          <a:cs typeface="+mn-cs"/>
                        </a:rPr>
                        <a:t>Rustikal</a:t>
                      </a:r>
                    </a:p>
                    <a:p>
                      <a:pPr marL="122238" indent="-122238" algn="l">
                        <a:spcBef>
                          <a:spcPts val="200"/>
                        </a:spcBef>
                        <a:buFont typeface="Arial" panose="020B0604020202020204" pitchFamily="34" charset="0"/>
                        <a:buChar char="•"/>
                      </a:pPr>
                      <a:r>
                        <a:rPr lang="de-DE" sz="1100">
                          <a:solidFill>
                            <a:schemeClr val="tx1"/>
                          </a:solidFill>
                          <a:latin typeface="+mn-lt"/>
                          <a:ea typeface="+mn-ea"/>
                          <a:cs typeface="+mn-cs"/>
                        </a:rPr>
                        <a:t>Märchen </a:t>
                      </a:r>
                    </a:p>
                    <a:p>
                      <a:pPr marL="122238" indent="-122238" algn="l">
                        <a:spcBef>
                          <a:spcPts val="200"/>
                        </a:spcBef>
                        <a:buFont typeface="Arial" panose="020B0604020202020204" pitchFamily="34" charset="0"/>
                        <a:buChar char="•"/>
                      </a:pPr>
                      <a:r>
                        <a:rPr lang="de-DE" sz="1100">
                          <a:solidFill>
                            <a:schemeClr val="tx1"/>
                          </a:solidFill>
                          <a:latin typeface="+mn-lt"/>
                          <a:ea typeface="+mn-ea"/>
                          <a:cs typeface="+mn-cs"/>
                        </a:rPr>
                        <a:t>Industriell</a:t>
                      </a:r>
                    </a:p>
                    <a:p>
                      <a:pPr marL="122238" indent="-122238" algn="l">
                        <a:spcBef>
                          <a:spcPts val="200"/>
                        </a:spcBef>
                        <a:buFont typeface="Arial" panose="020B0604020202020204" pitchFamily="34" charset="0"/>
                        <a:buChar char="•"/>
                      </a:pPr>
                      <a:r>
                        <a:rPr lang="de-DE" sz="1100">
                          <a:solidFill>
                            <a:schemeClr val="tx1"/>
                          </a:solidFill>
                          <a:latin typeface="+mn-lt"/>
                          <a:ea typeface="+mn-ea"/>
                          <a:cs typeface="+mn-cs"/>
                        </a:rPr>
                        <a:t>Tropisch</a:t>
                      </a:r>
                    </a:p>
                    <a:p>
                      <a:pPr marL="122238" indent="-122238" algn="l">
                        <a:spcBef>
                          <a:spcPts val="200"/>
                        </a:spcBef>
                        <a:buFont typeface="Arial" panose="020B0604020202020204" pitchFamily="34" charset="0"/>
                        <a:buChar char="•"/>
                      </a:pPr>
                      <a:r>
                        <a:rPr lang="de-DE" sz="1100">
                          <a:solidFill>
                            <a:schemeClr val="tx1"/>
                          </a:solidFill>
                          <a:latin typeface="+mn-lt"/>
                          <a:ea typeface="+mn-ea"/>
                          <a:cs typeface="+mn-cs"/>
                        </a:rPr>
                        <a:t>Weltraumzeitalter</a:t>
                      </a:r>
                    </a:p>
                    <a:p>
                      <a:pPr marL="122238" indent="-122238" algn="l">
                        <a:spcBef>
                          <a:spcPts val="200"/>
                        </a:spcBef>
                        <a:buFont typeface="Arial" panose="020B0604020202020204" pitchFamily="34" charset="0"/>
                        <a:buChar char="•"/>
                      </a:pPr>
                      <a:r>
                        <a:rPr lang="de-DE" sz="1100">
                          <a:solidFill>
                            <a:schemeClr val="tx1"/>
                          </a:solidFill>
                          <a:latin typeface="+mn-lt"/>
                          <a:ea typeface="+mn-ea"/>
                          <a:cs typeface="+mn-cs"/>
                        </a:rPr>
                        <a:t>Art Deco</a:t>
                      </a: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tc>
                  <a:txBody>
                    <a:bodyPr/>
                    <a:lstStyle/>
                    <a:p>
                      <a:pPr marL="122238" indent="-122238" algn="l">
                        <a:spcBef>
                          <a:spcPts val="200"/>
                        </a:spcBef>
                        <a:buFont typeface="Arial" panose="020B0604020202020204" pitchFamily="34" charset="0"/>
                        <a:buChar char="•"/>
                      </a:pPr>
                      <a:r>
                        <a:rPr lang="de-DE" sz="1100" dirty="0">
                          <a:solidFill>
                            <a:schemeClr val="tx1"/>
                          </a:solidFill>
                          <a:latin typeface="+mn-lt"/>
                          <a:ea typeface="+mn-ea"/>
                          <a:cs typeface="+mn-cs"/>
                        </a:rPr>
                        <a:t>Auf einem Berggipfel</a:t>
                      </a:r>
                    </a:p>
                    <a:p>
                      <a:pPr marL="122238" indent="-122238" algn="l">
                        <a:spcBef>
                          <a:spcPts val="200"/>
                        </a:spcBef>
                        <a:buFont typeface="Arial" panose="020B0604020202020204" pitchFamily="34" charset="0"/>
                        <a:buChar char="•"/>
                      </a:pPr>
                      <a:r>
                        <a:rPr lang="de-DE" sz="1100" dirty="0">
                          <a:solidFill>
                            <a:schemeClr val="tx1"/>
                          </a:solidFill>
                          <a:latin typeface="+mn-lt"/>
                          <a:ea typeface="+mn-ea"/>
                          <a:cs typeface="+mn-cs"/>
                        </a:rPr>
                        <a:t>In einer Wüstenoase</a:t>
                      </a:r>
                    </a:p>
                    <a:p>
                      <a:pPr marL="122238" indent="-122238" algn="l">
                        <a:spcBef>
                          <a:spcPts val="200"/>
                        </a:spcBef>
                        <a:buFont typeface="Arial" panose="020B0604020202020204" pitchFamily="34" charset="0"/>
                        <a:buChar char="•"/>
                      </a:pPr>
                      <a:r>
                        <a:rPr lang="de-DE" sz="1100" dirty="0">
                          <a:solidFill>
                            <a:schemeClr val="tx1"/>
                          </a:solidFill>
                          <a:latin typeface="+mn-lt"/>
                          <a:ea typeface="+mn-ea"/>
                          <a:cs typeface="+mn-cs"/>
                        </a:rPr>
                        <a:t>In einem Vulkan</a:t>
                      </a:r>
                    </a:p>
                    <a:p>
                      <a:pPr marL="122238" indent="-122238" algn="l">
                        <a:spcBef>
                          <a:spcPts val="200"/>
                        </a:spcBef>
                        <a:buFont typeface="Arial" panose="020B0604020202020204" pitchFamily="34" charset="0"/>
                        <a:buChar char="•"/>
                      </a:pPr>
                      <a:r>
                        <a:rPr lang="de-DE" sz="1100" dirty="0">
                          <a:solidFill>
                            <a:schemeClr val="tx1"/>
                          </a:solidFill>
                          <a:latin typeface="+mn-lt"/>
                          <a:ea typeface="+mn-ea"/>
                          <a:cs typeface="+mn-cs"/>
                        </a:rPr>
                        <a:t>Auf einer schwimmenden Insel</a:t>
                      </a:r>
                    </a:p>
                    <a:p>
                      <a:pPr marL="122238" indent="-122238" algn="l">
                        <a:spcBef>
                          <a:spcPts val="200"/>
                        </a:spcBef>
                        <a:buFont typeface="Arial" panose="020B0604020202020204" pitchFamily="34" charset="0"/>
                        <a:buChar char="•"/>
                      </a:pPr>
                      <a:r>
                        <a:rPr lang="de-DE" sz="1100" dirty="0">
                          <a:solidFill>
                            <a:schemeClr val="tx1"/>
                          </a:solidFill>
                          <a:latin typeface="+mn-lt"/>
                          <a:ea typeface="+mn-ea"/>
                          <a:cs typeface="+mn-cs"/>
                        </a:rPr>
                        <a:t>In einer belebten Stadt</a:t>
                      </a:r>
                    </a:p>
                    <a:p>
                      <a:pPr marL="122238" indent="-122238" algn="l">
                        <a:spcBef>
                          <a:spcPts val="200"/>
                        </a:spcBef>
                        <a:buFont typeface="Arial" panose="020B0604020202020204" pitchFamily="34" charset="0"/>
                        <a:buChar char="•"/>
                      </a:pPr>
                      <a:r>
                        <a:rPr lang="de-DE" sz="1100" dirty="0">
                          <a:solidFill>
                            <a:schemeClr val="tx1"/>
                          </a:solidFill>
                          <a:latin typeface="+mn-lt"/>
                          <a:ea typeface="+mn-ea"/>
                          <a:cs typeface="+mn-cs"/>
                        </a:rPr>
                        <a:t>In einer verschneiten Tundra</a:t>
                      </a:r>
                    </a:p>
                    <a:p>
                      <a:pPr marL="122238" indent="-122238" algn="l">
                        <a:spcBef>
                          <a:spcPts val="200"/>
                        </a:spcBef>
                        <a:buFont typeface="Arial" panose="020B0604020202020204" pitchFamily="34" charset="0"/>
                        <a:buChar char="•"/>
                      </a:pPr>
                      <a:r>
                        <a:rPr lang="de-DE" sz="1100" dirty="0">
                          <a:solidFill>
                            <a:schemeClr val="tx1"/>
                          </a:solidFill>
                          <a:latin typeface="+mn-lt"/>
                          <a:ea typeface="+mn-ea"/>
                          <a:cs typeface="+mn-cs"/>
                        </a:rPr>
                        <a:t>Auf einem Piratenschiff</a:t>
                      </a:r>
                    </a:p>
                    <a:p>
                      <a:pPr marL="122238" indent="-122238" algn="l">
                        <a:spcBef>
                          <a:spcPts val="200"/>
                        </a:spcBef>
                        <a:buFont typeface="Arial" panose="020B0604020202020204" pitchFamily="34" charset="0"/>
                        <a:buChar char="•"/>
                      </a:pPr>
                      <a:r>
                        <a:rPr lang="de-DE" sz="1100" dirty="0">
                          <a:solidFill>
                            <a:schemeClr val="tx1"/>
                          </a:solidFill>
                          <a:latin typeface="+mn-lt"/>
                          <a:ea typeface="+mn-ea"/>
                          <a:cs typeface="+mn-cs"/>
                        </a:rPr>
                        <a:t>In einem Zauberwald</a:t>
                      </a:r>
                    </a:p>
                    <a:p>
                      <a:pPr marL="122238" indent="-122238" algn="l">
                        <a:spcBef>
                          <a:spcPts val="200"/>
                        </a:spcBef>
                        <a:buFont typeface="Arial" panose="020B0604020202020204" pitchFamily="34" charset="0"/>
                        <a:buChar char="•"/>
                      </a:pPr>
                      <a:r>
                        <a:rPr lang="de-DE" sz="1100" dirty="0">
                          <a:solidFill>
                            <a:schemeClr val="tx1"/>
                          </a:solidFill>
                          <a:latin typeface="+mn-lt"/>
                          <a:ea typeface="+mn-ea"/>
                          <a:cs typeface="+mn-cs"/>
                        </a:rPr>
                        <a:t>Auf einem anderen Planeten</a:t>
                      </a:r>
                    </a:p>
                    <a:p>
                      <a:pPr marL="122238" indent="-122238" algn="l">
                        <a:spcBef>
                          <a:spcPts val="200"/>
                        </a:spcBef>
                        <a:buFont typeface="Arial" panose="020B0604020202020204" pitchFamily="34" charset="0"/>
                        <a:buChar char="•"/>
                      </a:pPr>
                      <a:r>
                        <a:rPr lang="de-DE" sz="1100" dirty="0">
                          <a:solidFill>
                            <a:schemeClr val="tx1"/>
                          </a:solidFill>
                          <a:latin typeface="+mn-lt"/>
                          <a:ea typeface="+mn-ea"/>
                          <a:cs typeface="+mn-cs"/>
                        </a:rPr>
                        <a:t>In einer geheimen Höhle</a:t>
                      </a:r>
                    </a:p>
                  </a:txBody>
                  <a:tcPr anchor="ctr">
                    <a:lnL w="6350" cap="flat" cmpd="sng" algn="ctr">
                      <a:solidFill>
                        <a:schemeClr val="bg1">
                          <a:lumMod val="85000"/>
                        </a:schemeClr>
                      </a:solidFill>
                      <a:prstDash val="solid"/>
                      <a:round/>
                      <a:headEnd type="none" w="med" len="med"/>
                      <a:tailEnd type="none" w="med" len="med"/>
                    </a:lnL>
                    <a:lnR w="12700" cmpd="sng">
                      <a:noFill/>
                      <a:prstDash val="solid"/>
                    </a:lnR>
                    <a:lnT w="6350" cap="flat" cmpd="sng" algn="ctr">
                      <a:solidFill>
                        <a:schemeClr val="bg1">
                          <a:lumMod val="85000"/>
                        </a:schemeClr>
                      </a:solidFill>
                      <a:prstDash val="solid"/>
                      <a:round/>
                      <a:headEnd type="none" w="med" len="med"/>
                      <a:tailEnd type="none" w="med" len="med"/>
                    </a:lnT>
                    <a:lnB w="12700" cmpd="sng">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78864285"/>
                  </a:ext>
                </a:extLst>
              </a:tr>
            </a:tbl>
          </a:graphicData>
        </a:graphic>
      </p:graphicFrame>
      <p:sp>
        <p:nvSpPr>
          <p:cNvPr id="26" name="Freeform: Shape 25">
            <a:extLst>
              <a:ext uri="{FF2B5EF4-FFF2-40B4-BE49-F238E27FC236}">
                <a16:creationId xmlns:a16="http://schemas.microsoft.com/office/drawing/2014/main" id="{507AEEA6-0B29-1155-E36E-3DF14E45583A}"/>
              </a:ext>
              <a:ext uri="{C183D7F6-B498-43B3-948B-1728B52AA6E4}">
                <adec:decorative xmlns:adec="http://schemas.microsoft.com/office/drawing/2017/decorative" val="1"/>
              </a:ext>
            </a:extLst>
          </p:cNvPr>
          <p:cNvSpPr>
            <a:spLocks/>
          </p:cNvSpPr>
          <p:nvPr/>
        </p:nvSpPr>
        <p:spPr bwMode="auto">
          <a:xfrm>
            <a:off x="1032379" y="2266211"/>
            <a:ext cx="244978" cy="675077"/>
          </a:xfrm>
          <a:custGeom>
            <a:avLst/>
            <a:gdLst>
              <a:gd name="connsiteX0" fmla="*/ 0 w 244978"/>
              <a:gd name="connsiteY0" fmla="*/ 0 h 970862"/>
              <a:gd name="connsiteX1" fmla="*/ 244978 w 244978"/>
              <a:gd name="connsiteY1" fmla="*/ 0 h 970862"/>
              <a:gd name="connsiteX2" fmla="*/ 244978 w 244978"/>
              <a:gd name="connsiteY2" fmla="*/ 970862 h 970862"/>
              <a:gd name="connsiteX3" fmla="*/ 0 w 244978"/>
              <a:gd name="connsiteY3" fmla="*/ 970862 h 970862"/>
            </a:gdLst>
            <a:ahLst/>
            <a:cxnLst>
              <a:cxn ang="0">
                <a:pos x="connsiteX0" y="connsiteY0"/>
              </a:cxn>
              <a:cxn ang="0">
                <a:pos x="connsiteX1" y="connsiteY1"/>
              </a:cxn>
              <a:cxn ang="0">
                <a:pos x="connsiteX2" y="connsiteY2"/>
              </a:cxn>
              <a:cxn ang="0">
                <a:pos x="connsiteX3" y="connsiteY3"/>
              </a:cxn>
            </a:cxnLst>
            <a:rect l="l" t="t" r="r" b="b"/>
            <a:pathLst>
              <a:path w="244978" h="970862">
                <a:moveTo>
                  <a:pt x="0" y="0"/>
                </a:moveTo>
                <a:lnTo>
                  <a:pt x="244978" y="0"/>
                </a:lnTo>
                <a:lnTo>
                  <a:pt x="244978" y="970862"/>
                </a:lnTo>
                <a:lnTo>
                  <a:pt x="0" y="970862"/>
                </a:lnTo>
                <a:close/>
              </a:path>
            </a:pathLst>
          </a:cu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Semibold"/>
              <a:cs typeface="Segoe UI" panose="020B0502040204020203" pitchFamily="34" charset="0"/>
            </a:endParaRPr>
          </a:p>
        </p:txBody>
      </p:sp>
      <p:grpSp>
        <p:nvGrpSpPr>
          <p:cNvPr id="36" name="Group 35">
            <a:extLst>
              <a:ext uri="{FF2B5EF4-FFF2-40B4-BE49-F238E27FC236}">
                <a16:creationId xmlns:a16="http://schemas.microsoft.com/office/drawing/2014/main" id="{EC2881FC-F1C4-D3B0-706C-DE73F1BBFB93}"/>
              </a:ext>
              <a:ext uri="{C183D7F6-B498-43B3-948B-1728B52AA6E4}">
                <adec:decorative xmlns:adec="http://schemas.microsoft.com/office/drawing/2017/decorative" val="1"/>
              </a:ext>
            </a:extLst>
          </p:cNvPr>
          <p:cNvGrpSpPr>
            <a:grpSpLocks/>
          </p:cNvGrpSpPr>
          <p:nvPr/>
        </p:nvGrpSpPr>
        <p:grpSpPr>
          <a:xfrm>
            <a:off x="830188" y="2447695"/>
            <a:ext cx="649362" cy="644910"/>
            <a:chOff x="547424" y="4293480"/>
            <a:chExt cx="640026" cy="657416"/>
          </a:xfrm>
        </p:grpSpPr>
        <p:grpSp>
          <p:nvGrpSpPr>
            <p:cNvPr id="39" name="Group 38">
              <a:extLst>
                <a:ext uri="{FF2B5EF4-FFF2-40B4-BE49-F238E27FC236}">
                  <a16:creationId xmlns:a16="http://schemas.microsoft.com/office/drawing/2014/main" id="{437B3640-A69B-A654-E6B6-E35DC49195CD}"/>
                </a:ext>
              </a:extLst>
            </p:cNvPr>
            <p:cNvGrpSpPr/>
            <p:nvPr/>
          </p:nvGrpSpPr>
          <p:grpSpPr>
            <a:xfrm>
              <a:off x="547424" y="4293480"/>
              <a:ext cx="640026" cy="657416"/>
              <a:chOff x="987658" y="5065483"/>
              <a:chExt cx="1169054" cy="1200820"/>
            </a:xfrm>
          </p:grpSpPr>
          <p:grpSp>
            <p:nvGrpSpPr>
              <p:cNvPr id="41" name="Group 40">
                <a:extLst>
                  <a:ext uri="{FF2B5EF4-FFF2-40B4-BE49-F238E27FC236}">
                    <a16:creationId xmlns:a16="http://schemas.microsoft.com/office/drawing/2014/main" id="{3BFE43C2-74E4-B8FF-3FE4-0298FE5656E5}"/>
                  </a:ext>
                </a:extLst>
              </p:cNvPr>
              <p:cNvGrpSpPr/>
              <p:nvPr/>
            </p:nvGrpSpPr>
            <p:grpSpPr>
              <a:xfrm>
                <a:off x="987658" y="5065483"/>
                <a:ext cx="1169054" cy="1200820"/>
                <a:chOff x="6349393" y="1711575"/>
                <a:chExt cx="5590022" cy="5674618"/>
              </a:xfrm>
            </p:grpSpPr>
            <p:sp>
              <p:nvSpPr>
                <p:cNvPr id="44" name="Rounded Rectangle 3_1">
                  <a:extLst>
                    <a:ext uri="{FF2B5EF4-FFF2-40B4-BE49-F238E27FC236}">
                      <a16:creationId xmlns:a16="http://schemas.microsoft.com/office/drawing/2014/main" id="{5D89AD6A-AED5-D4F1-D3CF-869B51E17DB9}"/>
                    </a:ext>
                  </a:extLst>
                </p:cNvPr>
                <p:cNvSpPr/>
                <p:nvPr/>
              </p:nvSpPr>
              <p:spPr>
                <a:xfrm>
                  <a:off x="6353251" y="1711575"/>
                  <a:ext cx="5582307" cy="5674610"/>
                </a:xfrm>
                <a:prstGeom prst="ellipse">
                  <a:avLst/>
                </a:prstGeom>
                <a:solidFill>
                  <a:srgbClr val="F4F3F5"/>
                </a:solidFill>
                <a:ln>
                  <a:noFill/>
                </a:ln>
                <a:effectLst>
                  <a:outerShdw blurRad="50800" dist="38100" dir="18900000" algn="bl"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dirty="0">
                    <a:ln>
                      <a:noFill/>
                    </a:ln>
                    <a:solidFill>
                      <a:srgbClr val="FFFFFF"/>
                    </a:solidFill>
                    <a:effectLst/>
                    <a:uLnTx/>
                    <a:uFillTx/>
                    <a:latin typeface="Segoe UI"/>
                    <a:ea typeface="+mn-ea"/>
                    <a:cs typeface="+mn-cs"/>
                  </a:endParaRPr>
                </a:p>
              </p:txBody>
            </p:sp>
            <p:sp>
              <p:nvSpPr>
                <p:cNvPr id="45" name="Rounded Rectangle 3_1">
                  <a:extLst>
                    <a:ext uri="{FF2B5EF4-FFF2-40B4-BE49-F238E27FC236}">
                      <a16:creationId xmlns:a16="http://schemas.microsoft.com/office/drawing/2014/main" id="{4CABD89D-FB3E-F7D7-EB9A-A19BDCD2A8C1}"/>
                    </a:ext>
                  </a:extLst>
                </p:cNvPr>
                <p:cNvSpPr/>
                <p:nvPr/>
              </p:nvSpPr>
              <p:spPr>
                <a:xfrm>
                  <a:off x="6349393" y="1711583"/>
                  <a:ext cx="5590022" cy="5674610"/>
                </a:xfrm>
                <a:prstGeom prst="ellipse">
                  <a:avLst/>
                </a:prstGeom>
                <a:solidFill>
                  <a:srgbClr val="F4F3F5"/>
                </a:solidFill>
                <a:ln>
                  <a:noFill/>
                </a:ln>
                <a:effectLst>
                  <a:outerShdw blurRad="38100" dist="127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dirty="0">
                    <a:ln>
                      <a:noFill/>
                    </a:ln>
                    <a:solidFill>
                      <a:srgbClr val="FFFFFF"/>
                    </a:solidFill>
                    <a:effectLst/>
                    <a:uLnTx/>
                    <a:uFillTx/>
                    <a:latin typeface="Segoe UI"/>
                    <a:ea typeface="+mn-ea"/>
                    <a:cs typeface="+mn-cs"/>
                  </a:endParaRPr>
                </a:p>
              </p:txBody>
            </p:sp>
          </p:grpSp>
          <p:sp>
            <p:nvSpPr>
              <p:cNvPr id="42" name="Rounded Rectangle 3_1">
                <a:extLst>
                  <a:ext uri="{FF2B5EF4-FFF2-40B4-BE49-F238E27FC236}">
                    <a16:creationId xmlns:a16="http://schemas.microsoft.com/office/drawing/2014/main" id="{4DCCA92A-703B-7FB7-1BAB-D9F76664CD94}"/>
                  </a:ext>
                </a:extLst>
              </p:cNvPr>
              <p:cNvSpPr/>
              <p:nvPr/>
            </p:nvSpPr>
            <p:spPr>
              <a:xfrm>
                <a:off x="1020375" y="5112120"/>
                <a:ext cx="1105119" cy="1107553"/>
              </a:xfrm>
              <a:prstGeom prst="ellipse">
                <a:avLst/>
              </a:prstGeom>
              <a:solidFill>
                <a:srgbClr val="F4F3F5"/>
              </a:solidFill>
              <a:ln>
                <a:noFill/>
              </a:ln>
              <a:effectLst>
                <a:innerShdw blurRad="38100" dist="25400" dir="18900000">
                  <a:prstClr val="black">
                    <a:alpha val="7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normalizeH="0" baseline="0" noProof="0" dirty="0">
                  <a:ln>
                    <a:noFill/>
                  </a:ln>
                  <a:solidFill>
                    <a:srgbClr val="FFFFFF"/>
                  </a:solidFill>
                  <a:effectLst/>
                  <a:uLnTx/>
                  <a:uFillTx/>
                  <a:latin typeface="Segoe UI"/>
                  <a:ea typeface="+mn-ea"/>
                  <a:cs typeface="+mn-cs"/>
                </a:endParaRPr>
              </a:p>
            </p:txBody>
          </p:sp>
          <p:sp>
            <p:nvSpPr>
              <p:cNvPr id="43" name="Rounded Rectangle 24_1">
                <a:extLst>
                  <a:ext uri="{FF2B5EF4-FFF2-40B4-BE49-F238E27FC236}">
                    <a16:creationId xmlns:a16="http://schemas.microsoft.com/office/drawing/2014/main" id="{3C4686F7-4B8A-0457-0F7C-2B2BF4C125D8}"/>
                  </a:ext>
                </a:extLst>
              </p:cNvPr>
              <p:cNvSpPr/>
              <p:nvPr/>
            </p:nvSpPr>
            <p:spPr bwMode="auto">
              <a:xfrm>
                <a:off x="1020375" y="5112120"/>
                <a:ext cx="1105119" cy="1107553"/>
              </a:xfrm>
              <a:prstGeom prst="ellipse">
                <a:avLst/>
              </a:prstGeom>
              <a:gradFill flip="none" rotWithShape="1">
                <a:gsLst>
                  <a:gs pos="0">
                    <a:srgbClr val="F4F3F5">
                      <a:alpha val="0"/>
                    </a:srgbClr>
                  </a:gs>
                  <a:gs pos="100000">
                    <a:srgbClr val="F4F3F5"/>
                  </a:gs>
                </a:gsLst>
                <a:lin ang="8100000" scaled="1"/>
                <a:tileRect/>
              </a:gradFill>
              <a:ln>
                <a:gradFill>
                  <a:gsLst>
                    <a:gs pos="0">
                      <a:srgbClr val="F4F3F5"/>
                    </a:gs>
                    <a:gs pos="100000">
                      <a:srgbClr val="F4F3F5"/>
                    </a:gs>
                  </a:gsLst>
                  <a:lin ang="5400000" scaled="1"/>
                </a:gradFill>
                <a:headEnd type="none" w="med" len="med"/>
                <a:tailEnd type="none" w="med" len="med"/>
              </a:ln>
              <a:effectLst>
                <a:innerShdw blurRad="203200" dist="190500" dir="2700000">
                  <a:schemeClr val="bg1">
                    <a:alpha val="87000"/>
                  </a:scheme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1800" b="0" i="0" u="none" strike="noStrike" kern="1200" cap="none" normalizeH="0" baseline="0" noProof="0" dirty="0">
                  <a:ln>
                    <a:noFill/>
                  </a:ln>
                  <a:solidFill>
                    <a:srgbClr val="FFFFFF"/>
                  </a:solidFill>
                  <a:effectLst/>
                  <a:uLnTx/>
                  <a:uFillTx/>
                  <a:latin typeface="Segoe UI"/>
                  <a:ea typeface="Segoe UI" pitchFamily="34" charset="0"/>
                  <a:cs typeface="Segoe UI" pitchFamily="34" charset="0"/>
                </a:endParaRPr>
              </a:p>
            </p:txBody>
          </p:sp>
        </p:grpSp>
        <p:sp>
          <p:nvSpPr>
            <p:cNvPr id="40" name="Oval 39">
              <a:extLst>
                <a:ext uri="{FF2B5EF4-FFF2-40B4-BE49-F238E27FC236}">
                  <a16:creationId xmlns:a16="http://schemas.microsoft.com/office/drawing/2014/main" id="{886D1000-90A4-CEFC-8D30-1ABC3821EE5E}"/>
                </a:ext>
              </a:extLst>
            </p:cNvPr>
            <p:cNvSpPr/>
            <p:nvPr/>
          </p:nvSpPr>
          <p:spPr bwMode="auto">
            <a:xfrm>
              <a:off x="611224" y="4365977"/>
              <a:ext cx="512427" cy="512421"/>
            </a:xfrm>
            <a:prstGeom prst="ellipse">
              <a:avLst/>
            </a:prstGeom>
            <a:solidFill>
              <a:schemeClr val="bg1">
                <a:lumMod val="95000"/>
              </a:schemeClr>
            </a:solidFill>
            <a:ln>
              <a:noFill/>
              <a:headEnd type="none" w="med" len="med"/>
              <a:tailEnd type="none" w="med" len="med"/>
            </a:ln>
            <a:effectLst>
              <a:outerShdw blurRad="635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IN" sz="1800" i="0" u="none" strike="noStrike" kern="1200" cap="none" normalizeH="0" baseline="0" noProof="0" dirty="0">
                <a:ln>
                  <a:noFill/>
                </a:ln>
                <a:solidFill>
                  <a:srgbClr val="C73ECC"/>
                </a:solidFill>
                <a:effectLst/>
                <a:uLnTx/>
                <a:uFillTx/>
                <a:latin typeface="+mj-lt"/>
                <a:ea typeface="+mj-ea"/>
                <a:cs typeface="+mj-cs"/>
              </a:endParaRPr>
            </a:p>
          </p:txBody>
        </p:sp>
      </p:grpSp>
      <p:sp>
        <p:nvSpPr>
          <p:cNvPr id="46" name="Browser">
            <a:extLst>
              <a:ext uri="{FF2B5EF4-FFF2-40B4-BE49-F238E27FC236}">
                <a16:creationId xmlns:a16="http://schemas.microsoft.com/office/drawing/2014/main" id="{B3D5EE0B-CC7B-8364-C411-984738F1B8D0}"/>
              </a:ext>
              <a:ext uri="{C183D7F6-B498-43B3-948B-1728B52AA6E4}">
                <adec:decorative xmlns:adec="http://schemas.microsoft.com/office/drawing/2017/decorative" val="1"/>
              </a:ext>
            </a:extLst>
          </p:cNvPr>
          <p:cNvSpPr>
            <a:spLocks noChangeAspect="1" noEditPoints="1"/>
          </p:cNvSpPr>
          <p:nvPr/>
        </p:nvSpPr>
        <p:spPr bwMode="auto">
          <a:xfrm>
            <a:off x="1007194" y="2651963"/>
            <a:ext cx="295350" cy="236374"/>
          </a:xfrm>
          <a:custGeom>
            <a:avLst/>
            <a:gdLst>
              <a:gd name="T0" fmla="*/ 3750 w 3750"/>
              <a:gd name="T1" fmla="*/ 3000 h 3000"/>
              <a:gd name="T2" fmla="*/ 0 w 3750"/>
              <a:gd name="T3" fmla="*/ 3000 h 3000"/>
              <a:gd name="T4" fmla="*/ 0 w 3750"/>
              <a:gd name="T5" fmla="*/ 0 h 3000"/>
              <a:gd name="T6" fmla="*/ 3750 w 3750"/>
              <a:gd name="T7" fmla="*/ 0 h 3000"/>
              <a:gd name="T8" fmla="*/ 3750 w 3750"/>
              <a:gd name="T9" fmla="*/ 3000 h 3000"/>
              <a:gd name="T10" fmla="*/ 0 w 3750"/>
              <a:gd name="T11" fmla="*/ 750 h 3000"/>
              <a:gd name="T12" fmla="*/ 3750 w 3750"/>
              <a:gd name="T13" fmla="*/ 750 h 3000"/>
              <a:gd name="T14" fmla="*/ 3335 w 3750"/>
              <a:gd name="T15" fmla="*/ 375 h 3000"/>
              <a:gd name="T16" fmla="*/ 3375 w 3750"/>
              <a:gd name="T17" fmla="*/ 415 h 3000"/>
              <a:gd name="T18" fmla="*/ 3414 w 3750"/>
              <a:gd name="T19" fmla="*/ 375 h 3000"/>
              <a:gd name="T20" fmla="*/ 3375 w 3750"/>
              <a:gd name="T21" fmla="*/ 336 h 3000"/>
              <a:gd name="T22" fmla="*/ 3335 w 3750"/>
              <a:gd name="T23" fmla="*/ 375 h 3000"/>
              <a:gd name="T24" fmla="*/ 2886 w 3750"/>
              <a:gd name="T25" fmla="*/ 375 h 3000"/>
              <a:gd name="T26" fmla="*/ 2925 w 3750"/>
              <a:gd name="T27" fmla="*/ 415 h 3000"/>
              <a:gd name="T28" fmla="*/ 2965 w 3750"/>
              <a:gd name="T29" fmla="*/ 375 h 3000"/>
              <a:gd name="T30" fmla="*/ 2925 w 3750"/>
              <a:gd name="T31" fmla="*/ 336 h 3000"/>
              <a:gd name="T32" fmla="*/ 2886 w 3750"/>
              <a:gd name="T33" fmla="*/ 375 h 3000"/>
              <a:gd name="T34" fmla="*/ 2437 w 3750"/>
              <a:gd name="T35" fmla="*/ 375 h 3000"/>
              <a:gd name="T36" fmla="*/ 2476 w 3750"/>
              <a:gd name="T37" fmla="*/ 415 h 3000"/>
              <a:gd name="T38" fmla="*/ 2516 w 3750"/>
              <a:gd name="T39" fmla="*/ 375 h 3000"/>
              <a:gd name="T40" fmla="*/ 2476 w 3750"/>
              <a:gd name="T41" fmla="*/ 336 h 3000"/>
              <a:gd name="T42" fmla="*/ 2437 w 3750"/>
              <a:gd name="T43" fmla="*/ 375 h 3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50" h="3000">
                <a:moveTo>
                  <a:pt x="3750" y="3000"/>
                </a:moveTo>
                <a:cubicBezTo>
                  <a:pt x="0" y="3000"/>
                  <a:pt x="0" y="3000"/>
                  <a:pt x="0" y="3000"/>
                </a:cubicBezTo>
                <a:cubicBezTo>
                  <a:pt x="0" y="0"/>
                  <a:pt x="0" y="0"/>
                  <a:pt x="0" y="0"/>
                </a:cubicBezTo>
                <a:cubicBezTo>
                  <a:pt x="3750" y="0"/>
                  <a:pt x="3750" y="0"/>
                  <a:pt x="3750" y="0"/>
                </a:cubicBezTo>
                <a:lnTo>
                  <a:pt x="3750" y="3000"/>
                </a:lnTo>
                <a:close/>
                <a:moveTo>
                  <a:pt x="0" y="750"/>
                </a:moveTo>
                <a:cubicBezTo>
                  <a:pt x="3750" y="750"/>
                  <a:pt x="3750" y="750"/>
                  <a:pt x="3750" y="750"/>
                </a:cubicBezTo>
                <a:moveTo>
                  <a:pt x="3335" y="375"/>
                </a:moveTo>
                <a:cubicBezTo>
                  <a:pt x="3335" y="397"/>
                  <a:pt x="3353" y="415"/>
                  <a:pt x="3375" y="415"/>
                </a:cubicBezTo>
                <a:cubicBezTo>
                  <a:pt x="3397" y="415"/>
                  <a:pt x="3414" y="397"/>
                  <a:pt x="3414" y="375"/>
                </a:cubicBezTo>
                <a:cubicBezTo>
                  <a:pt x="3414" y="353"/>
                  <a:pt x="3397" y="336"/>
                  <a:pt x="3375" y="336"/>
                </a:cubicBezTo>
                <a:cubicBezTo>
                  <a:pt x="3353" y="336"/>
                  <a:pt x="3335" y="353"/>
                  <a:pt x="3335" y="375"/>
                </a:cubicBezTo>
                <a:close/>
                <a:moveTo>
                  <a:pt x="2886" y="375"/>
                </a:moveTo>
                <a:cubicBezTo>
                  <a:pt x="2886" y="397"/>
                  <a:pt x="2904" y="415"/>
                  <a:pt x="2925" y="415"/>
                </a:cubicBezTo>
                <a:cubicBezTo>
                  <a:pt x="2947" y="415"/>
                  <a:pt x="2965" y="397"/>
                  <a:pt x="2965" y="375"/>
                </a:cubicBezTo>
                <a:cubicBezTo>
                  <a:pt x="2965" y="353"/>
                  <a:pt x="2947" y="336"/>
                  <a:pt x="2925" y="336"/>
                </a:cubicBezTo>
                <a:cubicBezTo>
                  <a:pt x="2904" y="336"/>
                  <a:pt x="2886" y="353"/>
                  <a:pt x="2886" y="375"/>
                </a:cubicBezTo>
                <a:close/>
                <a:moveTo>
                  <a:pt x="2437" y="375"/>
                </a:moveTo>
                <a:cubicBezTo>
                  <a:pt x="2437" y="397"/>
                  <a:pt x="2454" y="415"/>
                  <a:pt x="2476" y="415"/>
                </a:cubicBezTo>
                <a:cubicBezTo>
                  <a:pt x="2498" y="415"/>
                  <a:pt x="2516" y="397"/>
                  <a:pt x="2516" y="375"/>
                </a:cubicBezTo>
                <a:cubicBezTo>
                  <a:pt x="2516" y="353"/>
                  <a:pt x="2498" y="336"/>
                  <a:pt x="2476" y="336"/>
                </a:cubicBezTo>
                <a:cubicBezTo>
                  <a:pt x="2454" y="336"/>
                  <a:pt x="2437" y="353"/>
                  <a:pt x="2437" y="375"/>
                </a:cubicBezTo>
                <a:close/>
              </a:path>
            </a:pathLst>
          </a:custGeom>
          <a:noFill/>
          <a:ln w="9525" cap="sq">
            <a:gradFill>
              <a:gsLst>
                <a:gs pos="0">
                  <a:srgbClr val="FF5C39"/>
                </a:gs>
                <a:gs pos="685">
                  <a:srgbClr val="FE5B3A"/>
                </a:gs>
                <a:gs pos="1370">
                  <a:srgbClr val="FE5B3C"/>
                </a:gs>
                <a:gs pos="2055">
                  <a:srgbClr val="FE5B3E"/>
                </a:gs>
                <a:gs pos="2740">
                  <a:srgbClr val="FE5B40"/>
                </a:gs>
                <a:gs pos="3425">
                  <a:srgbClr val="FE5B42"/>
                </a:gs>
                <a:gs pos="4110">
                  <a:srgbClr val="FE5B44"/>
                </a:gs>
                <a:gs pos="4795">
                  <a:srgbClr val="FE5B45"/>
                </a:gs>
                <a:gs pos="5479">
                  <a:srgbClr val="FE5B47"/>
                </a:gs>
                <a:gs pos="6164">
                  <a:srgbClr val="FE5B49"/>
                </a:gs>
                <a:gs pos="6849">
                  <a:srgbClr val="FE5B4B"/>
                </a:gs>
                <a:gs pos="7534">
                  <a:srgbClr val="FE5B4D"/>
                </a:gs>
                <a:gs pos="8219">
                  <a:srgbClr val="FE5B4E"/>
                </a:gs>
                <a:gs pos="8904">
                  <a:srgbClr val="FE5B50"/>
                </a:gs>
                <a:gs pos="9589">
                  <a:srgbClr val="FE5B52"/>
                </a:gs>
                <a:gs pos="10274">
                  <a:srgbClr val="FE5B54"/>
                </a:gs>
                <a:gs pos="10959">
                  <a:srgbClr val="FE5B55"/>
                </a:gs>
                <a:gs pos="11644">
                  <a:srgbClr val="FE5B57"/>
                </a:gs>
                <a:gs pos="12329">
                  <a:srgbClr val="FD5B59"/>
                </a:gs>
                <a:gs pos="13014">
                  <a:srgbClr val="FD5B5A"/>
                </a:gs>
                <a:gs pos="13699">
                  <a:srgbClr val="FD5B5C"/>
                </a:gs>
                <a:gs pos="14384">
                  <a:srgbClr val="FD5B5E"/>
                </a:gs>
                <a:gs pos="15068">
                  <a:srgbClr val="FD5B5F"/>
                </a:gs>
                <a:gs pos="15753">
                  <a:srgbClr val="FD5B61"/>
                </a:gs>
                <a:gs pos="16438">
                  <a:srgbClr val="FD5A63"/>
                </a:gs>
                <a:gs pos="17123">
                  <a:srgbClr val="FC5A64"/>
                </a:gs>
                <a:gs pos="17808">
                  <a:srgbClr val="FC5A66"/>
                </a:gs>
                <a:gs pos="18493">
                  <a:srgbClr val="FC5A67"/>
                </a:gs>
                <a:gs pos="19178">
                  <a:srgbClr val="FC5A69"/>
                </a:gs>
                <a:gs pos="19863">
                  <a:srgbClr val="FC5A6A"/>
                </a:gs>
                <a:gs pos="20548">
                  <a:srgbClr val="FC5A6C"/>
                </a:gs>
                <a:gs pos="21233">
                  <a:srgbClr val="FB5A6E"/>
                </a:gs>
                <a:gs pos="21918">
                  <a:srgbClr val="FB5A6F"/>
                </a:gs>
                <a:gs pos="22603">
                  <a:srgbClr val="FB5A71"/>
                </a:gs>
                <a:gs pos="23288">
                  <a:srgbClr val="FB5A72"/>
                </a:gs>
                <a:gs pos="23973">
                  <a:srgbClr val="FB5974"/>
                </a:gs>
                <a:gs pos="24657">
                  <a:srgbClr val="FA5975"/>
                </a:gs>
                <a:gs pos="25343">
                  <a:srgbClr val="FA5977"/>
                </a:gs>
                <a:gs pos="26027">
                  <a:srgbClr val="FA5978"/>
                </a:gs>
                <a:gs pos="26712">
                  <a:srgbClr val="FA5979"/>
                </a:gs>
                <a:gs pos="27397">
                  <a:srgbClr val="FA597B"/>
                </a:gs>
                <a:gs pos="28082">
                  <a:srgbClr val="F9597C"/>
                </a:gs>
                <a:gs pos="28767">
                  <a:srgbClr val="F9597E"/>
                </a:gs>
                <a:gs pos="29452">
                  <a:srgbClr val="F9587F"/>
                </a:gs>
                <a:gs pos="30137">
                  <a:srgbClr val="F95880"/>
                </a:gs>
                <a:gs pos="30822">
                  <a:srgbClr val="F85882"/>
                </a:gs>
                <a:gs pos="31507">
                  <a:srgbClr val="F85883"/>
                </a:gs>
                <a:gs pos="32192">
                  <a:srgbClr val="F85885"/>
                </a:gs>
                <a:gs pos="32877">
                  <a:srgbClr val="F85886"/>
                </a:gs>
                <a:gs pos="33562">
                  <a:srgbClr val="F75887"/>
                </a:gs>
                <a:gs pos="34247">
                  <a:srgbClr val="F75789"/>
                </a:gs>
                <a:gs pos="34931">
                  <a:srgbClr val="F7578A"/>
                </a:gs>
                <a:gs pos="35616">
                  <a:srgbClr val="F6578B"/>
                </a:gs>
                <a:gs pos="36301">
                  <a:srgbClr val="F6578C"/>
                </a:gs>
                <a:gs pos="36986">
                  <a:srgbClr val="F6578E"/>
                </a:gs>
                <a:gs pos="37671">
                  <a:srgbClr val="F6578F"/>
                </a:gs>
                <a:gs pos="38356">
                  <a:srgbClr val="F55790"/>
                </a:gs>
                <a:gs pos="39041">
                  <a:srgbClr val="F55691"/>
                </a:gs>
                <a:gs pos="39726">
                  <a:srgbClr val="F55693"/>
                </a:gs>
                <a:gs pos="40411">
                  <a:srgbClr val="F45694"/>
                </a:gs>
                <a:gs pos="41096">
                  <a:srgbClr val="F45695"/>
                </a:gs>
                <a:gs pos="41781">
                  <a:srgbClr val="F45696"/>
                </a:gs>
                <a:gs pos="42466">
                  <a:srgbClr val="F35597"/>
                </a:gs>
                <a:gs pos="43151">
                  <a:srgbClr val="F35599"/>
                </a:gs>
                <a:gs pos="43836">
                  <a:srgbClr val="F3559A"/>
                </a:gs>
                <a:gs pos="44521">
                  <a:srgbClr val="F2559B"/>
                </a:gs>
                <a:gs pos="45206">
                  <a:srgbClr val="F2559C"/>
                </a:gs>
                <a:gs pos="45890">
                  <a:srgbClr val="F2559D"/>
                </a:gs>
                <a:gs pos="46575">
                  <a:srgbClr val="F1549E"/>
                </a:gs>
                <a:gs pos="47260">
                  <a:srgbClr val="F1549F"/>
                </a:gs>
                <a:gs pos="47945">
                  <a:srgbClr val="F054A0"/>
                </a:gs>
                <a:gs pos="48630">
                  <a:srgbClr val="F054A1"/>
                </a:gs>
                <a:gs pos="49315">
                  <a:srgbClr val="F054A2"/>
                </a:gs>
                <a:gs pos="50000">
                  <a:srgbClr val="EF53A3"/>
                </a:gs>
                <a:gs pos="50685">
                  <a:srgbClr val="EF53A4"/>
                </a:gs>
                <a:gs pos="51370">
                  <a:srgbClr val="EE53A5"/>
                </a:gs>
                <a:gs pos="52055">
                  <a:srgbClr val="EE53A6"/>
                </a:gs>
                <a:gs pos="52740">
                  <a:srgbClr val="EE52A7"/>
                </a:gs>
                <a:gs pos="53425">
                  <a:srgbClr val="ED52A8"/>
                </a:gs>
                <a:gs pos="54110">
                  <a:srgbClr val="ED52A9"/>
                </a:gs>
                <a:gs pos="54795">
                  <a:srgbClr val="EC52AA"/>
                </a:gs>
                <a:gs pos="55480">
                  <a:srgbClr val="EC52AB"/>
                </a:gs>
                <a:gs pos="56164">
                  <a:srgbClr val="EC51AC"/>
                </a:gs>
                <a:gs pos="56849">
                  <a:srgbClr val="EB51AD"/>
                </a:gs>
                <a:gs pos="57534">
                  <a:srgbClr val="EB51AE"/>
                </a:gs>
                <a:gs pos="58219">
                  <a:srgbClr val="EA51AF"/>
                </a:gs>
                <a:gs pos="58904">
                  <a:srgbClr val="EA50B0"/>
                </a:gs>
                <a:gs pos="59589">
                  <a:srgbClr val="E950B1"/>
                </a:gs>
                <a:gs pos="60274">
                  <a:srgbClr val="E950B1"/>
                </a:gs>
                <a:gs pos="60959">
                  <a:srgbClr val="E850B2"/>
                </a:gs>
                <a:gs pos="61644">
                  <a:srgbClr val="E84FB3"/>
                </a:gs>
                <a:gs pos="62329">
                  <a:srgbClr val="E74FB4"/>
                </a:gs>
                <a:gs pos="63014">
                  <a:srgbClr val="E74FB5"/>
                </a:gs>
                <a:gs pos="63699">
                  <a:srgbClr val="E64FB6"/>
                </a:gs>
                <a:gs pos="64384">
                  <a:srgbClr val="E64EB6"/>
                </a:gs>
                <a:gs pos="65069">
                  <a:srgbClr val="E54EB7"/>
                </a:gs>
                <a:gs pos="65753">
                  <a:srgbClr val="E54EB8"/>
                </a:gs>
                <a:gs pos="66438">
                  <a:srgbClr val="E44EB9"/>
                </a:gs>
                <a:gs pos="67123">
                  <a:srgbClr val="E44DB9"/>
                </a:gs>
                <a:gs pos="67808">
                  <a:srgbClr val="E34DBA"/>
                </a:gs>
                <a:gs pos="68493">
                  <a:srgbClr val="E34DBB"/>
                </a:gs>
                <a:gs pos="69178">
                  <a:srgbClr val="E24CBB"/>
                </a:gs>
                <a:gs pos="69863">
                  <a:srgbClr val="E24CBC"/>
                </a:gs>
                <a:gs pos="70548">
                  <a:srgbClr val="E14CBD"/>
                </a:gs>
                <a:gs pos="71233">
                  <a:srgbClr val="E14CBD"/>
                </a:gs>
                <a:gs pos="71918">
                  <a:srgbClr val="E04BBE"/>
                </a:gs>
                <a:gs pos="72603">
                  <a:srgbClr val="E04BBF"/>
                </a:gs>
                <a:gs pos="73288">
                  <a:srgbClr val="DF4BBF"/>
                </a:gs>
                <a:gs pos="73973">
                  <a:srgbClr val="DF4AC0"/>
                </a:gs>
                <a:gs pos="74657">
                  <a:srgbClr val="DE4AC0"/>
                </a:gs>
                <a:gs pos="75343">
                  <a:srgbClr val="DE4AC1"/>
                </a:gs>
                <a:gs pos="76027">
                  <a:srgbClr val="DD4AC1"/>
                </a:gs>
                <a:gs pos="76712">
                  <a:srgbClr val="DC49C2"/>
                </a:gs>
                <a:gs pos="77397">
                  <a:srgbClr val="DC49C2"/>
                </a:gs>
                <a:gs pos="78082">
                  <a:srgbClr val="DB49C3"/>
                </a:gs>
                <a:gs pos="78767">
                  <a:srgbClr val="DB48C3"/>
                </a:gs>
                <a:gs pos="79452">
                  <a:srgbClr val="DA48C4"/>
                </a:gs>
                <a:gs pos="80137">
                  <a:srgbClr val="DA48C4"/>
                </a:gs>
                <a:gs pos="80822">
                  <a:srgbClr val="D947C5"/>
                </a:gs>
                <a:gs pos="81507">
                  <a:srgbClr val="D847C5"/>
                </a:gs>
                <a:gs pos="82192">
                  <a:srgbClr val="D847C6"/>
                </a:gs>
                <a:gs pos="82877">
                  <a:srgbClr val="D746C6"/>
                </a:gs>
                <a:gs pos="83562">
                  <a:srgbClr val="D746C7"/>
                </a:gs>
                <a:gs pos="84247">
                  <a:srgbClr val="D646C7"/>
                </a:gs>
                <a:gs pos="84931">
                  <a:srgbClr val="D545C7"/>
                </a:gs>
                <a:gs pos="85616">
                  <a:srgbClr val="D545C8"/>
                </a:gs>
                <a:gs pos="86301">
                  <a:srgbClr val="D445C8"/>
                </a:gs>
                <a:gs pos="86986">
                  <a:srgbClr val="D344C8"/>
                </a:gs>
                <a:gs pos="87671">
                  <a:srgbClr val="D344C9"/>
                </a:gs>
                <a:gs pos="88356">
                  <a:srgbClr val="D244C9"/>
                </a:gs>
                <a:gs pos="89041">
                  <a:srgbClr val="D143C9"/>
                </a:gs>
                <a:gs pos="89726">
                  <a:srgbClr val="D143C9"/>
                </a:gs>
                <a:gs pos="90411">
                  <a:srgbClr val="D043CA"/>
                </a:gs>
                <a:gs pos="91096">
                  <a:srgbClr val="CF42CA"/>
                </a:gs>
                <a:gs pos="91781">
                  <a:srgbClr val="CF42CA"/>
                </a:gs>
                <a:gs pos="92466">
                  <a:srgbClr val="CE42CA"/>
                </a:gs>
                <a:gs pos="93151">
                  <a:srgbClr val="CD41CB"/>
                </a:gs>
                <a:gs pos="93836">
                  <a:srgbClr val="CD41CB"/>
                </a:gs>
                <a:gs pos="94520">
                  <a:srgbClr val="CC41CB"/>
                </a:gs>
                <a:gs pos="95205">
                  <a:srgbClr val="CB40CB"/>
                </a:gs>
                <a:gs pos="95890">
                  <a:srgbClr val="CB40CB"/>
                </a:gs>
                <a:gs pos="96575">
                  <a:srgbClr val="CA3FCB"/>
                </a:gs>
                <a:gs pos="97260">
                  <a:srgbClr val="C93FCB"/>
                </a:gs>
                <a:gs pos="97945">
                  <a:srgbClr val="C93FCB"/>
                </a:gs>
                <a:gs pos="98630">
                  <a:srgbClr val="C83ECB"/>
                </a:gs>
                <a:gs pos="99315">
                  <a:srgbClr val="C73ECB"/>
                </a:gs>
                <a:gs pos="100000">
                  <a:srgbClr val="C73ECC"/>
                </a:gs>
                <a:gs pos="100000">
                  <a:srgbClr val="FF5C39"/>
                </a:gs>
                <a:gs pos="100000">
                  <a:srgbClr val="FE5B3A"/>
                </a:gs>
                <a:gs pos="100000">
                  <a:srgbClr val="FE5B3C"/>
                </a:gs>
                <a:gs pos="100000">
                  <a:srgbClr val="FE5B3E"/>
                </a:gs>
                <a:gs pos="100000">
                  <a:srgbClr val="FE5B40"/>
                </a:gs>
                <a:gs pos="100000">
                  <a:srgbClr val="FE5B42"/>
                </a:gs>
                <a:gs pos="100000">
                  <a:srgbClr val="FE5B44"/>
                </a:gs>
                <a:gs pos="100000">
                  <a:srgbClr val="FE5B45"/>
                </a:gs>
                <a:gs pos="100000">
                  <a:srgbClr val="FE5B47"/>
                </a:gs>
                <a:gs pos="100000">
                  <a:srgbClr val="FE5B49"/>
                </a:gs>
                <a:gs pos="100000">
                  <a:srgbClr val="FE5B4B"/>
                </a:gs>
                <a:gs pos="100000">
                  <a:srgbClr val="FE5B4D"/>
                </a:gs>
                <a:gs pos="100000">
                  <a:srgbClr val="FE5B4E"/>
                </a:gs>
                <a:gs pos="100000">
                  <a:srgbClr val="FE5B50"/>
                </a:gs>
                <a:gs pos="100000">
                  <a:srgbClr val="FE5B52"/>
                </a:gs>
                <a:gs pos="100000">
                  <a:srgbClr val="FE5B54"/>
                </a:gs>
                <a:gs pos="100000">
                  <a:srgbClr val="FE5B55"/>
                </a:gs>
                <a:gs pos="100000">
                  <a:srgbClr val="FE5B57"/>
                </a:gs>
                <a:gs pos="100000">
                  <a:srgbClr val="FD5B59"/>
                </a:gs>
                <a:gs pos="100000">
                  <a:srgbClr val="FD5B5A"/>
                </a:gs>
                <a:gs pos="100000">
                  <a:srgbClr val="FD5B5C"/>
                </a:gs>
                <a:gs pos="100000">
                  <a:srgbClr val="FD5B5E"/>
                </a:gs>
                <a:gs pos="100000">
                  <a:srgbClr val="FD5B5F"/>
                </a:gs>
                <a:gs pos="100000">
                  <a:srgbClr val="FD5B61"/>
                </a:gs>
                <a:gs pos="100000">
                  <a:srgbClr val="FD5A63"/>
                </a:gs>
                <a:gs pos="100000">
                  <a:srgbClr val="FC5A64"/>
                </a:gs>
                <a:gs pos="100000">
                  <a:srgbClr val="FC5A66"/>
                </a:gs>
                <a:gs pos="100000">
                  <a:srgbClr val="FC5A67"/>
                </a:gs>
                <a:gs pos="100000">
                  <a:srgbClr val="FC5A69"/>
                </a:gs>
                <a:gs pos="100000">
                  <a:srgbClr val="FC5A6A"/>
                </a:gs>
                <a:gs pos="100000">
                  <a:srgbClr val="FC5A6C"/>
                </a:gs>
                <a:gs pos="100000">
                  <a:srgbClr val="FB5A6E"/>
                </a:gs>
                <a:gs pos="100000">
                  <a:srgbClr val="FB5A6F"/>
                </a:gs>
                <a:gs pos="100000">
                  <a:srgbClr val="FB5A71"/>
                </a:gs>
                <a:gs pos="100000">
                  <a:srgbClr val="FB5A72"/>
                </a:gs>
                <a:gs pos="100000">
                  <a:srgbClr val="FB5974"/>
                </a:gs>
                <a:gs pos="100000">
                  <a:srgbClr val="FA5975"/>
                </a:gs>
                <a:gs pos="100000">
                  <a:srgbClr val="FA5977"/>
                </a:gs>
                <a:gs pos="100000">
                  <a:srgbClr val="FA5978"/>
                </a:gs>
                <a:gs pos="100000">
                  <a:srgbClr val="FA5979"/>
                </a:gs>
                <a:gs pos="100000">
                  <a:srgbClr val="FA597B"/>
                </a:gs>
                <a:gs pos="100000">
                  <a:srgbClr val="F9597C"/>
                </a:gs>
                <a:gs pos="100000">
                  <a:srgbClr val="F9597E"/>
                </a:gs>
                <a:gs pos="100000">
                  <a:srgbClr val="F9587F"/>
                </a:gs>
                <a:gs pos="100000">
                  <a:srgbClr val="F95880"/>
                </a:gs>
                <a:gs pos="100000">
                  <a:srgbClr val="F85882"/>
                </a:gs>
                <a:gs pos="100000">
                  <a:srgbClr val="F85883"/>
                </a:gs>
                <a:gs pos="100000">
                  <a:srgbClr val="F85885"/>
                </a:gs>
                <a:gs pos="100000">
                  <a:srgbClr val="F85886"/>
                </a:gs>
                <a:gs pos="100000">
                  <a:srgbClr val="F75887"/>
                </a:gs>
                <a:gs pos="100000">
                  <a:srgbClr val="F75789"/>
                </a:gs>
                <a:gs pos="100000">
                  <a:srgbClr val="F7578A"/>
                </a:gs>
                <a:gs pos="100000">
                  <a:srgbClr val="F6578B"/>
                </a:gs>
                <a:gs pos="100000">
                  <a:srgbClr val="F6578C"/>
                </a:gs>
                <a:gs pos="100000">
                  <a:srgbClr val="F6578E"/>
                </a:gs>
                <a:gs pos="100000">
                  <a:srgbClr val="F6578F"/>
                </a:gs>
                <a:gs pos="100000">
                  <a:srgbClr val="F55790"/>
                </a:gs>
                <a:gs pos="100000">
                  <a:srgbClr val="F55691"/>
                </a:gs>
                <a:gs pos="100000">
                  <a:srgbClr val="F55693"/>
                </a:gs>
                <a:gs pos="100000">
                  <a:srgbClr val="F45694"/>
                </a:gs>
                <a:gs pos="100000">
                  <a:srgbClr val="F45695"/>
                </a:gs>
                <a:gs pos="100000">
                  <a:srgbClr val="F45696"/>
                </a:gs>
                <a:gs pos="100000">
                  <a:srgbClr val="F35597"/>
                </a:gs>
                <a:gs pos="100000">
                  <a:srgbClr val="F35599"/>
                </a:gs>
                <a:gs pos="100000">
                  <a:srgbClr val="F3559A"/>
                </a:gs>
                <a:gs pos="100000">
                  <a:srgbClr val="F2559B"/>
                </a:gs>
                <a:gs pos="100000">
                  <a:srgbClr val="F2559C"/>
                </a:gs>
                <a:gs pos="100000">
                  <a:srgbClr val="F2559D"/>
                </a:gs>
                <a:gs pos="100000">
                  <a:srgbClr val="F1549E"/>
                </a:gs>
                <a:gs pos="100000">
                  <a:srgbClr val="F1549F"/>
                </a:gs>
                <a:gs pos="100000">
                  <a:srgbClr val="F054A0"/>
                </a:gs>
                <a:gs pos="100000">
                  <a:srgbClr val="F054A1"/>
                </a:gs>
                <a:gs pos="100000">
                  <a:srgbClr val="F054A2"/>
                </a:gs>
                <a:gs pos="100000">
                  <a:srgbClr val="EF53A3"/>
                </a:gs>
                <a:gs pos="100000">
                  <a:srgbClr val="EF53A4"/>
                </a:gs>
                <a:gs pos="100000">
                  <a:srgbClr val="EE53A5"/>
                </a:gs>
                <a:gs pos="100000">
                  <a:srgbClr val="EE53A6"/>
                </a:gs>
                <a:gs pos="100000">
                  <a:srgbClr val="EE52A7"/>
                </a:gs>
                <a:gs pos="100000">
                  <a:srgbClr val="ED52A8"/>
                </a:gs>
                <a:gs pos="100000">
                  <a:srgbClr val="ED52A9"/>
                </a:gs>
                <a:gs pos="100000">
                  <a:srgbClr val="EC52AA"/>
                </a:gs>
                <a:gs pos="100000">
                  <a:srgbClr val="EC52AB"/>
                </a:gs>
                <a:gs pos="100000">
                  <a:srgbClr val="EC51AC"/>
                </a:gs>
                <a:gs pos="100000">
                  <a:srgbClr val="EB51AD"/>
                </a:gs>
                <a:gs pos="100000">
                  <a:srgbClr val="EB51AE"/>
                </a:gs>
                <a:gs pos="100000">
                  <a:srgbClr val="EA51AF"/>
                </a:gs>
                <a:gs pos="100000">
                  <a:srgbClr val="EA50B0"/>
                </a:gs>
                <a:gs pos="100000">
                  <a:srgbClr val="E950B1"/>
                </a:gs>
                <a:gs pos="100000">
                  <a:srgbClr val="E950B1"/>
                </a:gs>
                <a:gs pos="100000">
                  <a:srgbClr val="E850B2"/>
                </a:gs>
                <a:gs pos="100000">
                  <a:srgbClr val="E84FB3"/>
                </a:gs>
                <a:gs pos="100000">
                  <a:srgbClr val="E74FB4"/>
                </a:gs>
                <a:gs pos="100000">
                  <a:srgbClr val="E74FB5"/>
                </a:gs>
                <a:gs pos="100000">
                  <a:srgbClr val="E64FB6"/>
                </a:gs>
                <a:gs pos="100000">
                  <a:srgbClr val="E64EB6"/>
                </a:gs>
                <a:gs pos="100000">
                  <a:srgbClr val="E54EB7"/>
                </a:gs>
                <a:gs pos="100000">
                  <a:srgbClr val="E54EB8"/>
                </a:gs>
                <a:gs pos="100000">
                  <a:srgbClr val="E44EB9"/>
                </a:gs>
                <a:gs pos="100000">
                  <a:srgbClr val="E44DB9"/>
                </a:gs>
                <a:gs pos="100000">
                  <a:srgbClr val="E34DBA"/>
                </a:gs>
                <a:gs pos="100000">
                  <a:srgbClr val="E34DBB"/>
                </a:gs>
                <a:gs pos="100000">
                  <a:srgbClr val="E24CBB"/>
                </a:gs>
                <a:gs pos="100000">
                  <a:srgbClr val="E24CBC"/>
                </a:gs>
                <a:gs pos="100000">
                  <a:srgbClr val="E14CBD"/>
                </a:gs>
                <a:gs pos="100000">
                  <a:srgbClr val="E14CBD"/>
                </a:gs>
                <a:gs pos="100000">
                  <a:srgbClr val="E04BBE"/>
                </a:gs>
                <a:gs pos="100000">
                  <a:srgbClr val="E04BBF"/>
                </a:gs>
                <a:gs pos="100000">
                  <a:srgbClr val="DF4BBF"/>
                </a:gs>
                <a:gs pos="100000">
                  <a:srgbClr val="DF4AC0"/>
                </a:gs>
                <a:gs pos="100000">
                  <a:srgbClr val="DE4AC0"/>
                </a:gs>
                <a:gs pos="100000">
                  <a:srgbClr val="DE4AC1"/>
                </a:gs>
                <a:gs pos="100000">
                  <a:srgbClr val="DD4AC1"/>
                </a:gs>
                <a:gs pos="100000">
                  <a:srgbClr val="DC49C2"/>
                </a:gs>
                <a:gs pos="100000">
                  <a:srgbClr val="DC49C2"/>
                </a:gs>
                <a:gs pos="100000">
                  <a:srgbClr val="DB49C3"/>
                </a:gs>
                <a:gs pos="100000">
                  <a:srgbClr val="DB48C3"/>
                </a:gs>
                <a:gs pos="100000">
                  <a:srgbClr val="DA48C4"/>
                </a:gs>
                <a:gs pos="100000">
                  <a:srgbClr val="DA48C4"/>
                </a:gs>
                <a:gs pos="100000">
                  <a:srgbClr val="D947C5"/>
                </a:gs>
                <a:gs pos="100000">
                  <a:srgbClr val="D847C5"/>
                </a:gs>
                <a:gs pos="100000">
                  <a:srgbClr val="D847C6"/>
                </a:gs>
                <a:gs pos="100000">
                  <a:srgbClr val="D746C6"/>
                </a:gs>
                <a:gs pos="100000">
                  <a:srgbClr val="D746C7"/>
                </a:gs>
                <a:gs pos="100000">
                  <a:srgbClr val="D646C7"/>
                </a:gs>
                <a:gs pos="100000">
                  <a:srgbClr val="D545C7"/>
                </a:gs>
                <a:gs pos="100000">
                  <a:srgbClr val="D545C8"/>
                </a:gs>
                <a:gs pos="100000">
                  <a:srgbClr val="D445C8"/>
                </a:gs>
                <a:gs pos="100000">
                  <a:srgbClr val="D344C8"/>
                </a:gs>
                <a:gs pos="100000">
                  <a:srgbClr val="D344C9"/>
                </a:gs>
                <a:gs pos="100000">
                  <a:srgbClr val="D244C9"/>
                </a:gs>
                <a:gs pos="100000">
                  <a:srgbClr val="D143C9"/>
                </a:gs>
                <a:gs pos="100000">
                  <a:srgbClr val="D143C9"/>
                </a:gs>
                <a:gs pos="100000">
                  <a:srgbClr val="D043CA"/>
                </a:gs>
                <a:gs pos="100000">
                  <a:srgbClr val="CF42CA"/>
                </a:gs>
                <a:gs pos="100000">
                  <a:srgbClr val="CF42CA"/>
                </a:gs>
                <a:gs pos="100000">
                  <a:srgbClr val="CE42CA"/>
                </a:gs>
                <a:gs pos="100000">
                  <a:srgbClr val="CD41CB"/>
                </a:gs>
                <a:gs pos="100000">
                  <a:srgbClr val="CD41CB"/>
                </a:gs>
                <a:gs pos="100000">
                  <a:srgbClr val="CC41CB"/>
                </a:gs>
                <a:gs pos="100000">
                  <a:srgbClr val="CB40CB"/>
                </a:gs>
                <a:gs pos="100000">
                  <a:srgbClr val="CB40CB"/>
                </a:gs>
                <a:gs pos="100000">
                  <a:srgbClr val="CA3FCB"/>
                </a:gs>
                <a:gs pos="100000">
                  <a:srgbClr val="C93FCB"/>
                </a:gs>
                <a:gs pos="100000">
                  <a:srgbClr val="C93FCB"/>
                </a:gs>
                <a:gs pos="100000">
                  <a:srgbClr val="C83ECB"/>
                </a:gs>
                <a:gs pos="100000">
                  <a:srgbClr val="C73ECB"/>
                </a:gs>
                <a:gs pos="100000">
                  <a:srgbClr val="C73ECC"/>
                </a:gs>
              </a:gsLst>
              <a:lin ang="5400000" scaled="1"/>
            </a:gradFill>
            <a:prstDash val="solid"/>
            <a:miter/>
          </a:ln>
          <a:extLst>
            <a:ext uri="{909E8E84-426E-40DD-AFC4-6F175D3DCCD1}">
              <a14:hiddenFill xmlns:a14="http://schemas.microsoft.com/office/drawing/2010/main">
                <a:solidFill>
                  <a:srgbClr val="FFFFFF"/>
                </a:solidFill>
              </a14:hiddenFill>
            </a:ext>
          </a:extLst>
        </p:spPr>
        <p:txBody>
          <a:bodyPr rtlCol="0" anchor="ctr"/>
          <a:lstStyle/>
          <a:p>
            <a:pPr algn="ctr" defTabSz="914367"/>
            <a:endParaRPr lang="en-US" kern="0" dirty="0">
              <a:solidFill>
                <a:srgbClr val="000000"/>
              </a:solidFill>
              <a:latin typeface="Segoe UI"/>
            </a:endParaRPr>
          </a:p>
        </p:txBody>
      </p:sp>
      <p:sp>
        <p:nvSpPr>
          <p:cNvPr id="5" name="TextBox 4">
            <a:extLst>
              <a:ext uri="{FF2B5EF4-FFF2-40B4-BE49-F238E27FC236}">
                <a16:creationId xmlns:a16="http://schemas.microsoft.com/office/drawing/2014/main" id="{20E21429-19CA-E415-2090-FBBFF8A1D5BC}"/>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384410239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Top Corners Rounded 19">
            <a:extLst>
              <a:ext uri="{FF2B5EF4-FFF2-40B4-BE49-F238E27FC236}">
                <a16:creationId xmlns:a16="http://schemas.microsoft.com/office/drawing/2014/main" id="{7BB452BC-D698-0E9B-AF34-1F5410E54BB5}"/>
              </a:ext>
              <a:ext uri="{C183D7F6-B498-43B3-948B-1728B52AA6E4}">
                <adec:decorative xmlns:adec="http://schemas.microsoft.com/office/drawing/2017/decorative" val="1"/>
              </a:ext>
            </a:extLst>
          </p:cNvPr>
          <p:cNvSpPr/>
          <p:nvPr/>
        </p:nvSpPr>
        <p:spPr bwMode="auto">
          <a:xfrm rot="10800000">
            <a:off x="7096124" y="-2"/>
            <a:ext cx="4802187" cy="5981701"/>
          </a:xfrm>
          <a:prstGeom prst="round2SameRect">
            <a:avLst>
              <a:gd name="adj1" fmla="val 4128"/>
              <a:gd name="adj2" fmla="val 0"/>
            </a:avLst>
          </a:prstGeom>
          <a:solidFill>
            <a:schemeClr val="accent2">
              <a:lumMod val="20000"/>
              <a:lumOff val="80000"/>
              <a:alpha val="46000"/>
            </a:schemeClr>
          </a:solidFill>
          <a:ln w="6350">
            <a:solidFill>
              <a:schemeClr val="bg1">
                <a:alpha val="52000"/>
              </a:schemeClr>
            </a:solidFill>
          </a:ln>
          <a:effectLst>
            <a:outerShdw blurRad="63500" algn="ctr" rotWithShape="0">
              <a:prstClr val="black">
                <a:alpha val="6000"/>
              </a:prstClr>
            </a:outerShdw>
          </a:effectLst>
        </p:spPr>
        <p:txBody>
          <a:bodyPr wrap="square" lIns="685800" tIns="45720" rIns="91440" bIns="45720" anchor="ctr">
            <a:noAutofit/>
          </a:bodyPr>
          <a:lstStyle/>
          <a:p>
            <a:pPr defTabSz="951121">
              <a:spcAft>
                <a:spcPts val="600"/>
              </a:spcAft>
              <a:buSzPct val="90000"/>
            </a:pPr>
            <a:endParaRPr lang="en-US" sz="2000" dirty="0">
              <a:solidFill>
                <a:schemeClr val="accent1"/>
              </a:solidFill>
              <a:latin typeface="+mj-lt"/>
            </a:endParaRPr>
          </a:p>
        </p:txBody>
      </p:sp>
      <p:sp>
        <p:nvSpPr>
          <p:cNvPr id="4" name="Title 3">
            <a:extLst>
              <a:ext uri="{FF2B5EF4-FFF2-40B4-BE49-F238E27FC236}">
                <a16:creationId xmlns:a16="http://schemas.microsoft.com/office/drawing/2014/main" id="{215DE02C-CC04-35F8-D91F-E75998CC1D00}"/>
              </a:ext>
            </a:extLst>
          </p:cNvPr>
          <p:cNvSpPr>
            <a:spLocks noGrp="1"/>
          </p:cNvSpPr>
          <p:nvPr>
            <p:ph type="title" idx="4294967295"/>
          </p:nvPr>
        </p:nvSpPr>
        <p:spPr>
          <a:xfrm>
            <a:off x="588263" y="-543240"/>
            <a:ext cx="11018520" cy="553998"/>
          </a:xfrm>
        </p:spPr>
        <p:txBody>
          <a:bodyPr vert="horz" wrap="square" lIns="0" tIns="0" rIns="0" bIns="0" rtlCol="0" anchor="b">
            <a:spAutoFit/>
          </a:bodyPr>
          <a:lstStyle/>
          <a:p>
            <a:r>
              <a:rPr lang="de-DE"/>
              <a:t>Willkommen</a:t>
            </a:r>
          </a:p>
        </p:txBody>
      </p:sp>
      <p:sp>
        <p:nvSpPr>
          <p:cNvPr id="10" name="TextBox 9">
            <a:extLst>
              <a:ext uri="{FF2B5EF4-FFF2-40B4-BE49-F238E27FC236}">
                <a16:creationId xmlns:a16="http://schemas.microsoft.com/office/drawing/2014/main" id="{BC64F1E4-E128-14A9-01B3-E6FEA52A975C}"/>
              </a:ext>
            </a:extLst>
          </p:cNvPr>
          <p:cNvSpPr txBox="1"/>
          <p:nvPr/>
        </p:nvSpPr>
        <p:spPr>
          <a:xfrm>
            <a:off x="7368679" y="518160"/>
            <a:ext cx="4251821" cy="307777"/>
          </a:xfrm>
          <a:prstGeom prst="rect">
            <a:avLst/>
          </a:prstGeom>
          <a:noFill/>
        </p:spPr>
        <p:txBody>
          <a:bodyPr wrap="square" lIns="0" tIns="0" rIns="0" bIns="0" rtlCol="0">
            <a:spAutoFit/>
          </a:bodyPr>
          <a:lstStyle/>
          <a:p>
            <a:pPr defTabSz="932742">
              <a:spcBef>
                <a:spcPct val="0"/>
              </a:spcBef>
              <a:buSzPct val="90000"/>
            </a:pPr>
            <a:r>
              <a:rPr lang="de-DE" sz="2000">
                <a:ln w="3175">
                  <a:noFill/>
                </a:ln>
                <a:gradFill flip="none" rotWithShape="1">
                  <a:gsLst>
                    <a:gs pos="0">
                      <a:schemeClr val="accent1"/>
                    </a:gs>
                    <a:gs pos="100000">
                      <a:schemeClr val="accent2"/>
                    </a:gs>
                  </a:gsLst>
                  <a:lin ang="10800000" scaled="1"/>
                  <a:tileRect/>
                </a:gradFill>
                <a:latin typeface="+mj-lt"/>
                <a:cs typeface="Segoe UI" pitchFamily="34" charset="0"/>
              </a:rPr>
              <a:t>WILLKOMMEN BEI</a:t>
            </a:r>
          </a:p>
        </p:txBody>
      </p:sp>
      <p:sp>
        <p:nvSpPr>
          <p:cNvPr id="11" name="TextBox 10">
            <a:extLst>
              <a:ext uri="{FF2B5EF4-FFF2-40B4-BE49-F238E27FC236}">
                <a16:creationId xmlns:a16="http://schemas.microsoft.com/office/drawing/2014/main" id="{A71700B6-C0D2-B97A-EAB1-EB527C3921E8}"/>
              </a:ext>
            </a:extLst>
          </p:cNvPr>
          <p:cNvSpPr txBox="1"/>
          <p:nvPr/>
        </p:nvSpPr>
        <p:spPr>
          <a:xfrm>
            <a:off x="7368678" y="1072305"/>
            <a:ext cx="4269689" cy="2031325"/>
          </a:xfrm>
          <a:prstGeom prst="rect">
            <a:avLst/>
          </a:prstGeom>
          <a:noFill/>
        </p:spPr>
        <p:txBody>
          <a:bodyPr wrap="square" lIns="0" tIns="0" rIns="0" bIns="0" rtlCol="0">
            <a:spAutoFit/>
          </a:bodyPr>
          <a:lstStyle/>
          <a:p>
            <a:r>
              <a:rPr lang="de-DE" sz="4400">
                <a:latin typeface="+mj-lt"/>
              </a:rPr>
              <a:t>Name des Reiseziels</a:t>
            </a:r>
          </a:p>
        </p:txBody>
      </p:sp>
      <p:sp>
        <p:nvSpPr>
          <p:cNvPr id="7" name="TextBox 6">
            <a:extLst>
              <a:ext uri="{FF2B5EF4-FFF2-40B4-BE49-F238E27FC236}">
                <a16:creationId xmlns:a16="http://schemas.microsoft.com/office/drawing/2014/main" id="{2653034E-6040-CA15-A171-157BB5342AA3}"/>
              </a:ext>
            </a:extLst>
          </p:cNvPr>
          <p:cNvSpPr txBox="1"/>
          <p:nvPr/>
        </p:nvSpPr>
        <p:spPr>
          <a:xfrm>
            <a:off x="7356066" y="3419130"/>
            <a:ext cx="4282302" cy="615553"/>
          </a:xfrm>
          <a:prstGeom prst="rect">
            <a:avLst/>
          </a:prstGeom>
          <a:noFill/>
        </p:spPr>
        <p:txBody>
          <a:bodyPr wrap="square" lIns="0" tIns="0" rIns="0" bIns="0" rtlCol="0">
            <a:spAutoFit/>
          </a:bodyPr>
          <a:lstStyle/>
          <a:p>
            <a:r>
              <a:rPr lang="de-DE" sz="2000" dirty="0"/>
              <a:t>Fügen Sie den Markenslogan aus Lerneinheit 8 hier ein.</a:t>
            </a:r>
          </a:p>
        </p:txBody>
      </p:sp>
      <p:grpSp>
        <p:nvGrpSpPr>
          <p:cNvPr id="30" name="Group 29">
            <a:extLst>
              <a:ext uri="{FF2B5EF4-FFF2-40B4-BE49-F238E27FC236}">
                <a16:creationId xmlns:a16="http://schemas.microsoft.com/office/drawing/2014/main" id="{26D008CC-7BB9-6367-C8B3-7B15E624B312}"/>
              </a:ext>
              <a:ext uri="{C183D7F6-B498-43B3-948B-1728B52AA6E4}">
                <adec:decorative xmlns:adec="http://schemas.microsoft.com/office/drawing/2017/decorative" val="0"/>
              </a:ext>
            </a:extLst>
          </p:cNvPr>
          <p:cNvGrpSpPr/>
          <p:nvPr/>
        </p:nvGrpSpPr>
        <p:grpSpPr>
          <a:xfrm>
            <a:off x="7356066" y="4887054"/>
            <a:ext cx="4282302" cy="838614"/>
            <a:chOff x="7368679" y="4615783"/>
            <a:chExt cx="4018460" cy="838614"/>
          </a:xfrm>
        </p:grpSpPr>
        <p:sp>
          <p:nvSpPr>
            <p:cNvPr id="25" name="Rectangle: Rounded Corners 24">
              <a:extLst>
                <a:ext uri="{FF2B5EF4-FFF2-40B4-BE49-F238E27FC236}">
                  <a16:creationId xmlns:a16="http://schemas.microsoft.com/office/drawing/2014/main" id="{20DB0218-CA60-90C6-C162-D7CC3E0268AF}"/>
                </a:ext>
              </a:extLst>
            </p:cNvPr>
            <p:cNvSpPr/>
            <p:nvPr/>
          </p:nvSpPr>
          <p:spPr bwMode="auto">
            <a:xfrm>
              <a:off x="7368679" y="4615783"/>
              <a:ext cx="4018460" cy="838614"/>
            </a:xfrm>
            <a:prstGeom prst="roundRect">
              <a:avLst>
                <a:gd name="adj" fmla="val 7839"/>
              </a:avLst>
            </a:prstGeom>
            <a:solidFill>
              <a:schemeClr val="bg1">
                <a:alpha val="46000"/>
              </a:schemeClr>
            </a:solidFill>
            <a:ln w="6350">
              <a:solidFill>
                <a:schemeClr val="bg1"/>
              </a:solidFill>
              <a:headEnd type="none" w="med" len="med"/>
              <a:tailEnd type="none" w="med" len="med"/>
            </a:ln>
            <a:effectLst>
              <a:outerShdw blurRad="63500" dist="12700" algn="ctr" rotWithShape="0">
                <a:prstClr val="black">
                  <a:alpha val="1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CF4BCD14-5B44-E542-D2ED-EBA8D073D8FD}"/>
                </a:ext>
              </a:extLst>
            </p:cNvPr>
            <p:cNvSpPr txBox="1"/>
            <p:nvPr/>
          </p:nvSpPr>
          <p:spPr>
            <a:xfrm>
              <a:off x="7506598" y="4706002"/>
              <a:ext cx="3742623" cy="658177"/>
            </a:xfrm>
            <a:prstGeom prst="rect">
              <a:avLst/>
            </a:prstGeom>
            <a:noFill/>
          </p:spPr>
          <p:txBody>
            <a:bodyPr wrap="square" lIns="0" tIns="0" rIns="0" bIns="0" rtlCol="0" anchor="ctr">
              <a:noAutofit/>
            </a:bodyPr>
            <a:lstStyle/>
            <a:p>
              <a:pPr>
                <a:spcBef>
                  <a:spcPts val="600"/>
                </a:spcBef>
              </a:pPr>
              <a:r>
                <a:rPr lang="de-DE" sz="1400">
                  <a:solidFill>
                    <a:schemeClr val="accent2"/>
                  </a:solidFill>
                  <a:latin typeface="+mj-lt"/>
                </a:rPr>
                <a:t>Erstellt von</a:t>
              </a:r>
            </a:p>
            <a:p>
              <a:pPr>
                <a:spcBef>
                  <a:spcPts val="600"/>
                </a:spcBef>
              </a:pPr>
              <a:r>
                <a:rPr lang="de-DE" sz="1400">
                  <a:latin typeface="+mj-lt"/>
                </a:rPr>
                <a:t>Name</a:t>
              </a:r>
            </a:p>
          </p:txBody>
        </p:sp>
      </p:grpSp>
      <p:pic>
        <p:nvPicPr>
          <p:cNvPr id="15" name="Picture 14">
            <a:extLst>
              <a:ext uri="{FF2B5EF4-FFF2-40B4-BE49-F238E27FC236}">
                <a16:creationId xmlns:a16="http://schemas.microsoft.com/office/drawing/2014/main" id="{B2DA6583-1D55-2003-0FEC-94A073C1709A}"/>
              </a:ext>
              <a:ext uri="{C183D7F6-B498-43B3-948B-1728B52AA6E4}">
                <adec:decorative xmlns:adec="http://schemas.microsoft.com/office/drawing/2017/decorative" val="1"/>
              </a:ext>
            </a:extLst>
          </p:cNvPr>
          <p:cNvPicPr>
            <a:picLocks noChangeAspect="1"/>
          </p:cNvPicPr>
          <p:nvPr/>
        </p:nvPicPr>
        <p:blipFill>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rot="16200000" flipH="1" flipV="1">
            <a:off x="-2009169" y="3952269"/>
            <a:ext cx="4914900" cy="896561"/>
          </a:xfrm>
          <a:prstGeom prst="rect">
            <a:avLst/>
          </a:prstGeom>
        </p:spPr>
      </p:pic>
      <p:sp>
        <p:nvSpPr>
          <p:cNvPr id="17" name="Arrow: U-Turn 16">
            <a:extLst>
              <a:ext uri="{FF2B5EF4-FFF2-40B4-BE49-F238E27FC236}">
                <a16:creationId xmlns:a16="http://schemas.microsoft.com/office/drawing/2014/main" id="{E1D046B5-5DFD-CD5D-3B92-D32347C8F9FC}"/>
              </a:ext>
              <a:ext uri="{C183D7F6-B498-43B3-948B-1728B52AA6E4}">
                <adec:decorative xmlns:adec="http://schemas.microsoft.com/office/drawing/2017/decorative" val="1"/>
              </a:ext>
            </a:extLst>
          </p:cNvPr>
          <p:cNvSpPr/>
          <p:nvPr/>
        </p:nvSpPr>
        <p:spPr bwMode="auto">
          <a:xfrm flipH="1">
            <a:off x="79141" y="477520"/>
            <a:ext cx="6813777" cy="5299167"/>
          </a:xfrm>
          <a:prstGeom prst="uturnArrow">
            <a:avLst>
              <a:gd name="adj1" fmla="val 25000"/>
              <a:gd name="adj2" fmla="val 0"/>
              <a:gd name="adj3" fmla="val 49495"/>
              <a:gd name="adj4" fmla="val 5666"/>
              <a:gd name="adj5" fmla="val 56135"/>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8" name="Arrow: Bent 17">
            <a:extLst>
              <a:ext uri="{FF2B5EF4-FFF2-40B4-BE49-F238E27FC236}">
                <a16:creationId xmlns:a16="http://schemas.microsoft.com/office/drawing/2014/main" id="{CEB90509-A71A-FB92-02F5-D866605AA9BA}"/>
              </a:ext>
              <a:ext uri="{C183D7F6-B498-43B3-948B-1728B52AA6E4}">
                <adec:decorative xmlns:adec="http://schemas.microsoft.com/office/drawing/2017/decorative" val="1"/>
              </a:ext>
            </a:extLst>
          </p:cNvPr>
          <p:cNvSpPr/>
          <p:nvPr/>
        </p:nvSpPr>
        <p:spPr bwMode="auto">
          <a:xfrm rot="16200000">
            <a:off x="9202640" y="3279678"/>
            <a:ext cx="679644" cy="5299075"/>
          </a:xfrm>
          <a:prstGeom prst="bentArrow">
            <a:avLst>
              <a:gd name="adj1" fmla="val 25000"/>
              <a:gd name="adj2" fmla="val 0"/>
              <a:gd name="adj3" fmla="val 25000"/>
              <a:gd name="adj4" fmla="val 33473"/>
            </a:avLst>
          </a:prstGeom>
          <a:ln w="34925" cap="rnd">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dirty="0">
              <a:solidFill>
                <a:srgbClr val="FFFFFF"/>
              </a:solidFill>
              <a:cs typeface="Segoe UI" pitchFamily="34" charset="0"/>
            </a:endParaRPr>
          </a:p>
        </p:txBody>
      </p:sp>
      <p:sp>
        <p:nvSpPr>
          <p:cNvPr id="19" name="Rounded Rectangle 24_1">
            <a:extLst>
              <a:ext uri="{FF2B5EF4-FFF2-40B4-BE49-F238E27FC236}">
                <a16:creationId xmlns:a16="http://schemas.microsoft.com/office/drawing/2014/main" id="{145D8B59-0AD2-F7E9-B27F-4A5AC4F1C701}"/>
              </a:ext>
              <a:ext uri="{C183D7F6-B498-43B3-948B-1728B52AA6E4}">
                <adec:decorative xmlns:adec="http://schemas.microsoft.com/office/drawing/2017/decorative" val="1"/>
              </a:ext>
            </a:extLst>
          </p:cNvPr>
          <p:cNvSpPr>
            <a:spLocks/>
          </p:cNvSpPr>
          <p:nvPr/>
        </p:nvSpPr>
        <p:spPr bwMode="auto">
          <a:xfrm>
            <a:off x="293688" y="704850"/>
            <a:ext cx="6361112" cy="5276851"/>
          </a:xfrm>
          <a:prstGeom prst="roundRect">
            <a:avLst>
              <a:gd name="adj" fmla="val 3515"/>
            </a:avLst>
          </a:pr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IN" sz="1400" b="1" dirty="0">
              <a:ln w="3175">
                <a:noFill/>
              </a:ln>
              <a:latin typeface="+mj-lt"/>
            </a:endParaRPr>
          </a:p>
        </p:txBody>
      </p:sp>
      <p:pic>
        <p:nvPicPr>
          <p:cNvPr id="29" name="Picture 28">
            <a:extLst>
              <a:ext uri="{FF2B5EF4-FFF2-40B4-BE49-F238E27FC236}">
                <a16:creationId xmlns:a16="http://schemas.microsoft.com/office/drawing/2014/main" id="{61DA4837-7EEF-8BE3-C16C-55337E03B0D2}"/>
              </a:ext>
              <a:ext uri="{C183D7F6-B498-43B3-948B-1728B52AA6E4}">
                <adec:decorative xmlns:adec="http://schemas.microsoft.com/office/drawing/2017/decorative" val="1"/>
              </a:ext>
            </a:extLst>
          </p:cNvPr>
          <p:cNvPicPr>
            <a:picLocks noChangeAspect="1"/>
          </p:cNvPicPr>
          <p:nvPr/>
        </p:nvPicPr>
        <p:blipFill>
          <a:blip r:embed="rId4"/>
          <a:srcRect l="3473" t="2827" r="3249" b="18347"/>
          <a:stretch/>
        </p:blipFill>
        <p:spPr>
          <a:xfrm>
            <a:off x="439738" y="850900"/>
            <a:ext cx="6069012" cy="4984750"/>
          </a:xfrm>
          <a:custGeom>
            <a:avLst/>
            <a:gdLst>
              <a:gd name="connsiteX0" fmla="*/ 114933 w 6069012"/>
              <a:gd name="connsiteY0" fmla="*/ 0 h 5010152"/>
              <a:gd name="connsiteX1" fmla="*/ 5954079 w 6069012"/>
              <a:gd name="connsiteY1" fmla="*/ 0 h 5010152"/>
              <a:gd name="connsiteX2" fmla="*/ 6069012 w 6069012"/>
              <a:gd name="connsiteY2" fmla="*/ 114933 h 5010152"/>
              <a:gd name="connsiteX3" fmla="*/ 6069012 w 6069012"/>
              <a:gd name="connsiteY3" fmla="*/ 4895219 h 5010152"/>
              <a:gd name="connsiteX4" fmla="*/ 5954079 w 6069012"/>
              <a:gd name="connsiteY4" fmla="*/ 5010152 h 5010152"/>
              <a:gd name="connsiteX5" fmla="*/ 114933 w 6069012"/>
              <a:gd name="connsiteY5" fmla="*/ 5010152 h 5010152"/>
              <a:gd name="connsiteX6" fmla="*/ 0 w 6069012"/>
              <a:gd name="connsiteY6" fmla="*/ 4895219 h 5010152"/>
              <a:gd name="connsiteX7" fmla="*/ 0 w 6069012"/>
              <a:gd name="connsiteY7" fmla="*/ 114933 h 5010152"/>
              <a:gd name="connsiteX8" fmla="*/ 114933 w 6069012"/>
              <a:gd name="connsiteY8" fmla="*/ 0 h 5010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69012" h="5010152">
                <a:moveTo>
                  <a:pt x="114933" y="0"/>
                </a:moveTo>
                <a:lnTo>
                  <a:pt x="5954079" y="0"/>
                </a:lnTo>
                <a:cubicBezTo>
                  <a:pt x="6017555" y="0"/>
                  <a:pt x="6069012" y="51457"/>
                  <a:pt x="6069012" y="114933"/>
                </a:cubicBezTo>
                <a:lnTo>
                  <a:pt x="6069012" y="4895219"/>
                </a:lnTo>
                <a:cubicBezTo>
                  <a:pt x="6069012" y="4958695"/>
                  <a:pt x="6017555" y="5010152"/>
                  <a:pt x="5954079" y="5010152"/>
                </a:cubicBezTo>
                <a:lnTo>
                  <a:pt x="114933" y="5010152"/>
                </a:lnTo>
                <a:cubicBezTo>
                  <a:pt x="51457" y="5010152"/>
                  <a:pt x="0" y="4958695"/>
                  <a:pt x="0" y="4895219"/>
                </a:cubicBezTo>
                <a:lnTo>
                  <a:pt x="0" y="114933"/>
                </a:lnTo>
                <a:cubicBezTo>
                  <a:pt x="0" y="51457"/>
                  <a:pt x="51457" y="0"/>
                  <a:pt x="114933" y="0"/>
                </a:cubicBezTo>
                <a:close/>
              </a:path>
            </a:pathLst>
          </a:custGeom>
          <a:effectLst>
            <a:outerShdw blurRad="50800" algn="ctr" rotWithShape="0">
              <a:prstClr val="black">
                <a:alpha val="14000"/>
              </a:prstClr>
            </a:outerShdw>
          </a:effectLst>
        </p:spPr>
      </p:pic>
      <p:pic>
        <p:nvPicPr>
          <p:cNvPr id="1026" name="Picture 2" descr="clipart sticky note 10 free Cliparts | Download images on Clipground 2023">
            <a:extLst>
              <a:ext uri="{FF2B5EF4-FFF2-40B4-BE49-F238E27FC236}">
                <a16:creationId xmlns:a16="http://schemas.microsoft.com/office/drawing/2014/main" id="{92E496C8-642E-7D80-8BAC-87C6CCEFDD0A}"/>
              </a:ext>
              <a:ext uri="{C183D7F6-B498-43B3-948B-1728B52AA6E4}">
                <adec:decorative xmlns:adec="http://schemas.microsoft.com/office/drawing/2017/decorative" val="0"/>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82157" y="137160"/>
            <a:ext cx="3226243" cy="34251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descr="clipart sticky note 10 free Cliparts | Download images on Clipground 2023">
            <a:extLst>
              <a:ext uri="{FF2B5EF4-FFF2-40B4-BE49-F238E27FC236}">
                <a16:creationId xmlns:a16="http://schemas.microsoft.com/office/drawing/2014/main" id="{D26AB3DB-FBFD-6408-C400-137683CF577C}"/>
              </a:ext>
            </a:extLst>
          </p:cNvPr>
          <p:cNvSpPr txBox="1"/>
          <p:nvPr/>
        </p:nvSpPr>
        <p:spPr>
          <a:xfrm>
            <a:off x="687867" y="615697"/>
            <a:ext cx="2429983" cy="2483103"/>
          </a:xfrm>
          <a:prstGeom prst="rect">
            <a:avLst/>
          </a:prstGeom>
          <a:noFill/>
        </p:spPr>
        <p:txBody>
          <a:bodyPr wrap="square" lIns="0" tIns="0" rIns="0" bIns="0" rtlCol="0">
            <a:noAutofit/>
          </a:bodyPr>
          <a:lstStyle/>
          <a:p>
            <a:r>
              <a:rPr lang="de-DE" sz="1400" b="1" dirty="0"/>
              <a:t>To Do</a:t>
            </a:r>
          </a:p>
          <a:p>
            <a:pPr marL="342900" indent="-254000">
              <a:spcBef>
                <a:spcPts val="600"/>
              </a:spcBef>
              <a:buAutoNum type="arabicPeriod"/>
            </a:pPr>
            <a:r>
              <a:rPr lang="de-DE" sz="1100" dirty="0"/>
              <a:t>Ersetzen Sie das Bild durch Ihr eigenes </a:t>
            </a:r>
            <a:r>
              <a:rPr lang="de-DE" sz="1100" b="1" dirty="0"/>
              <a:t>Hero Image</a:t>
            </a:r>
            <a:r>
              <a:rPr lang="de-DE" sz="1100" dirty="0"/>
              <a:t>.</a:t>
            </a:r>
          </a:p>
          <a:p>
            <a:pPr marL="342900" indent="-254000">
              <a:spcBef>
                <a:spcPts val="600"/>
              </a:spcBef>
              <a:buAutoNum type="arabicPeriod"/>
            </a:pPr>
            <a:r>
              <a:rPr lang="de-DE" sz="1100" dirty="0"/>
              <a:t>Fügen </a:t>
            </a:r>
            <a:r>
              <a:rPr lang="de-DE" sz="1100" b="1" dirty="0"/>
              <a:t>Sie den Markennamen Ihres Traumziels</a:t>
            </a:r>
            <a:r>
              <a:rPr lang="de-DE" sz="1100" dirty="0"/>
              <a:t> dort ein, </a:t>
            </a:r>
            <a:br>
              <a:rPr lang="de-DE" sz="1100" dirty="0"/>
            </a:br>
            <a:r>
              <a:rPr lang="de-DE" sz="1100" dirty="0"/>
              <a:t>wo </a:t>
            </a:r>
            <a:r>
              <a:rPr lang="de-DE" sz="1100" i="1" dirty="0"/>
              <a:t>„Name des Reiseziels“ </a:t>
            </a:r>
            <a:r>
              <a:rPr lang="de-DE" sz="1100" dirty="0"/>
              <a:t>steht.</a:t>
            </a:r>
          </a:p>
          <a:p>
            <a:pPr marL="342900" indent="-254000">
              <a:spcBef>
                <a:spcPts val="600"/>
              </a:spcBef>
              <a:buAutoNum type="arabicPeriod"/>
            </a:pPr>
            <a:r>
              <a:rPr lang="de-DE" sz="1100" dirty="0"/>
              <a:t>Geben Sie Ihren Markenslogan in das Textfeld unter dem Namen ein.</a:t>
            </a:r>
          </a:p>
          <a:p>
            <a:pPr marL="342900" indent="-254000">
              <a:spcBef>
                <a:spcPts val="600"/>
              </a:spcBef>
              <a:buAutoNum type="arabicPeriod"/>
            </a:pPr>
            <a:r>
              <a:rPr lang="de-DE" sz="1100" dirty="0"/>
              <a:t>Ersetzen Sie den Namen der erstellenden Person durch </a:t>
            </a:r>
            <a:br>
              <a:rPr lang="de-DE" sz="1100" dirty="0"/>
            </a:br>
            <a:r>
              <a:rPr lang="de-DE" sz="1100" dirty="0"/>
              <a:t>Ihren Namen.</a:t>
            </a:r>
          </a:p>
          <a:p>
            <a:pPr marL="342900" indent="-254000">
              <a:spcBef>
                <a:spcPts val="600"/>
              </a:spcBef>
              <a:buAutoNum type="arabicPeriod"/>
            </a:pPr>
            <a:r>
              <a:rPr lang="de-DE" sz="1100" dirty="0"/>
              <a:t>Löschen und entfernen </a:t>
            </a:r>
            <a:br>
              <a:rPr lang="de-DE" sz="1100" dirty="0"/>
            </a:br>
            <a:r>
              <a:rPr lang="de-DE" sz="1100" dirty="0"/>
              <a:t>Sie diese Kurznotiz.</a:t>
            </a:r>
          </a:p>
        </p:txBody>
      </p:sp>
      <p:sp>
        <p:nvSpPr>
          <p:cNvPr id="5" name="TextBox 4">
            <a:extLst>
              <a:ext uri="{FF2B5EF4-FFF2-40B4-BE49-F238E27FC236}">
                <a16:creationId xmlns:a16="http://schemas.microsoft.com/office/drawing/2014/main" id="{FF83BD62-7884-5F37-41C5-48EB00720325}"/>
              </a:ext>
              <a:ext uri="{C183D7F6-B498-43B3-948B-1728B52AA6E4}">
                <adec:decorative xmlns:adec="http://schemas.microsoft.com/office/drawing/2017/decorative" val="1"/>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3072795654"/>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a:extLst>
              <a:ext uri="{FF2B5EF4-FFF2-40B4-BE49-F238E27FC236}">
                <a16:creationId xmlns:a16="http://schemas.microsoft.com/office/drawing/2014/main" id="{FFD919E2-87EB-3D62-EDA9-F73FE416D837}"/>
              </a:ext>
              <a:ext uri="{C183D7F6-B498-43B3-948B-1728B52AA6E4}">
                <adec:decorative xmlns:adec="http://schemas.microsoft.com/office/drawing/2017/decorative" val="1"/>
              </a:ext>
            </a:extLst>
          </p:cNvPr>
          <p:cNvCxnSpPr>
            <a:cxnSpLocks/>
          </p:cNvCxnSpPr>
          <p:nvPr/>
        </p:nvCxnSpPr>
        <p:spPr>
          <a:xfrm>
            <a:off x="838492" y="608485"/>
            <a:ext cx="597721" cy="0"/>
          </a:xfrm>
          <a:prstGeom prst="line">
            <a:avLst/>
          </a:prstGeom>
          <a:ln w="88900" cap="rnd">
            <a:gradFill flip="none" rotWithShape="1">
              <a:gsLst>
                <a:gs pos="0">
                  <a:schemeClr val="accent1">
                    <a:lumMod val="40000"/>
                    <a:lumOff val="60000"/>
                  </a:schemeClr>
                </a:gs>
                <a:gs pos="55000">
                  <a:schemeClr val="accent2">
                    <a:lumMod val="40000"/>
                    <a:lumOff val="60000"/>
                  </a:schemeClr>
                </a:gs>
                <a:gs pos="100000">
                  <a:schemeClr val="accent3">
                    <a:lumMod val="40000"/>
                    <a:lumOff val="6000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8" name="Picture 27">
            <a:extLst>
              <a:ext uri="{FF2B5EF4-FFF2-40B4-BE49-F238E27FC236}">
                <a16:creationId xmlns:a16="http://schemas.microsoft.com/office/drawing/2014/main" id="{174E325C-85D3-D690-7DF9-76263E516683}"/>
              </a:ext>
              <a:ext uri="{C183D7F6-B498-43B3-948B-1728B52AA6E4}">
                <adec:decorative xmlns:adec="http://schemas.microsoft.com/office/drawing/2017/decorative" val="1"/>
              </a:ext>
            </a:extLst>
          </p:cNvPr>
          <p:cNvPicPr>
            <a:picLocks noChangeAspect="1"/>
          </p:cNvPicPr>
          <p:nvPr/>
        </p:nvPicPr>
        <p:blipFill rotWithShape="1">
          <a:blip r:embed="rId3"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rot="16200000" flipH="1" flipV="1">
            <a:off x="-1032199" y="4461198"/>
            <a:ext cx="3429001" cy="1364608"/>
          </a:xfrm>
          <a:prstGeom prst="rect">
            <a:avLst/>
          </a:prstGeom>
        </p:spPr>
      </p:pic>
      <p:sp>
        <p:nvSpPr>
          <p:cNvPr id="29" name="Rounded Rectangle 24_1">
            <a:extLst>
              <a:ext uri="{FF2B5EF4-FFF2-40B4-BE49-F238E27FC236}">
                <a16:creationId xmlns:a16="http://schemas.microsoft.com/office/drawing/2014/main" id="{6A7109AD-7766-5AFB-E7FB-5AF7EB24EE42}"/>
              </a:ext>
              <a:ext uri="{C183D7F6-B498-43B3-948B-1728B52AA6E4}">
                <adec:decorative xmlns:adec="http://schemas.microsoft.com/office/drawing/2017/decorative" val="1"/>
              </a:ext>
            </a:extLst>
          </p:cNvPr>
          <p:cNvSpPr>
            <a:spLocks/>
          </p:cNvSpPr>
          <p:nvPr/>
        </p:nvSpPr>
        <p:spPr bwMode="auto">
          <a:xfrm>
            <a:off x="588262" y="608485"/>
            <a:ext cx="6224018" cy="5075810"/>
          </a:xfrm>
          <a:prstGeom prst="roundRect">
            <a:avLst>
              <a:gd name="adj" fmla="val 3566"/>
            </a:avLst>
          </a:prstGeom>
          <a:solidFill>
            <a:srgbClr val="F4F3F5"/>
          </a:solidFill>
          <a:ln w="6350">
            <a:no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defTabSz="951121">
              <a:spcAft>
                <a:spcPts val="600"/>
              </a:spcAft>
              <a:buSzPct val="90000"/>
            </a:pPr>
            <a:endParaRPr lang="en-IN" sz="1400" dirty="0">
              <a:solidFill>
                <a:srgbClr val="FF5C39"/>
              </a:solidFill>
              <a:latin typeface="Segoe UI Semibold"/>
              <a:cs typeface="Segoe UI" panose="020B0502040204020203" pitchFamily="34" charset="0"/>
            </a:endParaRPr>
          </a:p>
        </p:txBody>
      </p:sp>
      <p:sp>
        <p:nvSpPr>
          <p:cNvPr id="30" name="Freeform: Shape 29">
            <a:extLst>
              <a:ext uri="{FF2B5EF4-FFF2-40B4-BE49-F238E27FC236}">
                <a16:creationId xmlns:a16="http://schemas.microsoft.com/office/drawing/2014/main" id="{F9843B38-1387-4DC0-6A5E-E42C734F91DA}"/>
              </a:ext>
              <a:ext uri="{C183D7F6-B498-43B3-948B-1728B52AA6E4}">
                <adec:decorative xmlns:adec="http://schemas.microsoft.com/office/drawing/2017/decorative" val="1"/>
              </a:ext>
            </a:extLst>
          </p:cNvPr>
          <p:cNvSpPr>
            <a:spLocks/>
          </p:cNvSpPr>
          <p:nvPr/>
        </p:nvSpPr>
        <p:spPr bwMode="auto">
          <a:xfrm>
            <a:off x="6979920" y="608485"/>
            <a:ext cx="5212080" cy="5075811"/>
          </a:xfrm>
          <a:custGeom>
            <a:avLst/>
            <a:gdLst>
              <a:gd name="connsiteX0" fmla="*/ 181024 w 5212080"/>
              <a:gd name="connsiteY0" fmla="*/ 0 h 5075811"/>
              <a:gd name="connsiteX1" fmla="*/ 5212080 w 5212080"/>
              <a:gd name="connsiteY1" fmla="*/ 0 h 5075811"/>
              <a:gd name="connsiteX2" fmla="*/ 5212080 w 5212080"/>
              <a:gd name="connsiteY2" fmla="*/ 361252 h 5075811"/>
              <a:gd name="connsiteX3" fmla="*/ 5212080 w 5212080"/>
              <a:gd name="connsiteY3" fmla="*/ 422276 h 5075811"/>
              <a:gd name="connsiteX4" fmla="*/ 5212080 w 5212080"/>
              <a:gd name="connsiteY4" fmla="*/ 5075811 h 5075811"/>
              <a:gd name="connsiteX5" fmla="*/ 181024 w 5212080"/>
              <a:gd name="connsiteY5" fmla="*/ 5075811 h 5075811"/>
              <a:gd name="connsiteX6" fmla="*/ 0 w 5212080"/>
              <a:gd name="connsiteY6" fmla="*/ 4894787 h 5075811"/>
              <a:gd name="connsiteX7" fmla="*/ 0 w 5212080"/>
              <a:gd name="connsiteY7" fmla="*/ 422276 h 5075811"/>
              <a:gd name="connsiteX8" fmla="*/ 0 w 5212080"/>
              <a:gd name="connsiteY8" fmla="*/ 361252 h 5075811"/>
              <a:gd name="connsiteX9" fmla="*/ 0 w 5212080"/>
              <a:gd name="connsiteY9" fmla="*/ 181024 h 5075811"/>
              <a:gd name="connsiteX10" fmla="*/ 181024 w 5212080"/>
              <a:gd name="connsiteY10" fmla="*/ 0 h 507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12080" h="5075811">
                <a:moveTo>
                  <a:pt x="181024" y="0"/>
                </a:moveTo>
                <a:lnTo>
                  <a:pt x="5212080" y="0"/>
                </a:lnTo>
                <a:lnTo>
                  <a:pt x="5212080" y="361252"/>
                </a:lnTo>
                <a:lnTo>
                  <a:pt x="5212080" y="422276"/>
                </a:lnTo>
                <a:lnTo>
                  <a:pt x="5212080" y="5075811"/>
                </a:lnTo>
                <a:lnTo>
                  <a:pt x="181024" y="5075811"/>
                </a:lnTo>
                <a:cubicBezTo>
                  <a:pt x="81047" y="5075811"/>
                  <a:pt x="0" y="4994764"/>
                  <a:pt x="0" y="4894787"/>
                </a:cubicBezTo>
                <a:lnTo>
                  <a:pt x="0" y="422276"/>
                </a:lnTo>
                <a:lnTo>
                  <a:pt x="0" y="361252"/>
                </a:lnTo>
                <a:lnTo>
                  <a:pt x="0" y="181024"/>
                </a:lnTo>
                <a:cubicBezTo>
                  <a:pt x="0" y="81047"/>
                  <a:pt x="81047" y="0"/>
                  <a:pt x="181024" y="0"/>
                </a:cubicBezTo>
                <a:close/>
              </a:path>
            </a:pathLst>
          </a:custGeom>
          <a:solidFill>
            <a:srgbClr val="F4F3F5"/>
          </a:solidFill>
          <a:ln w="12700">
            <a:solidFill>
              <a:schemeClr val="bg1"/>
            </a:solidFill>
          </a:ln>
          <a:effectLst>
            <a:outerShdw blurRad="609600" dist="38100" dir="8100000" sx="101000" sy="101000" algn="tr" rotWithShape="0">
              <a:srgbClr val="CAC5B8">
                <a:alpha val="41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91440" rIns="91440" bIns="91440" rtlCol="0" anchor="t">
            <a:noAutofit/>
          </a:bodyPr>
          <a:lstStyle/>
          <a:p>
            <a:endParaRPr lang="en-US" sz="1400" b="1" dirty="0">
              <a:ln w="3175">
                <a:noFill/>
              </a:ln>
              <a:latin typeface="+mj-lt"/>
            </a:endParaRPr>
          </a:p>
        </p:txBody>
      </p:sp>
      <p:sp>
        <p:nvSpPr>
          <p:cNvPr id="43" name="Title 42">
            <a:extLst>
              <a:ext uri="{FF2B5EF4-FFF2-40B4-BE49-F238E27FC236}">
                <a16:creationId xmlns:a16="http://schemas.microsoft.com/office/drawing/2014/main" id="{31A001BE-6E6B-B027-F4DC-8BB00B78B6A8}"/>
              </a:ext>
            </a:extLst>
          </p:cNvPr>
          <p:cNvSpPr txBox="1">
            <a:spLocks noGrp="1"/>
          </p:cNvSpPr>
          <p:nvPr>
            <p:ph type="title" idx="4294967295"/>
          </p:nvPr>
        </p:nvSpPr>
        <p:spPr>
          <a:xfrm>
            <a:off x="768863" y="1417614"/>
            <a:ext cx="5862816" cy="67710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Pct val="90000"/>
              <a:buFontTx/>
              <a:buNone/>
              <a:tabLst/>
              <a:defRPr/>
            </a:pPr>
            <a:r>
              <a:rPr kumimoji="0" lang="de-DE" sz="4400" b="0" i="0" u="none" strike="noStrike" cap="none" normalizeH="0" baseline="0" noProof="0">
                <a:ln w="3175">
                  <a:noFill/>
                </a:ln>
                <a:gradFill flip="none" rotWithShape="1">
                  <a:gsLst>
                    <a:gs pos="0">
                      <a:schemeClr val="accent1"/>
                    </a:gs>
                    <a:gs pos="100000">
                      <a:schemeClr val="accent2"/>
                    </a:gs>
                  </a:gsLst>
                  <a:lin ang="10800000" scaled="1"/>
                  <a:tileRect/>
                </a:gradFill>
                <a:effectLst/>
                <a:uLnTx/>
                <a:uFillTx/>
                <a:latin typeface="+mj-lt"/>
                <a:ea typeface="+mn-ea"/>
                <a:cs typeface="Segoe UI" pitchFamily="34" charset="0"/>
              </a:rPr>
              <a:t>Kommen Sie herein …</a:t>
            </a:r>
          </a:p>
        </p:txBody>
      </p:sp>
      <p:sp>
        <p:nvSpPr>
          <p:cNvPr id="44" name="TextBox 43">
            <a:extLst>
              <a:ext uri="{FF2B5EF4-FFF2-40B4-BE49-F238E27FC236}">
                <a16:creationId xmlns:a16="http://schemas.microsoft.com/office/drawing/2014/main" id="{4953FE31-2854-2962-3B4E-9654C3118FBF}"/>
              </a:ext>
            </a:extLst>
          </p:cNvPr>
          <p:cNvSpPr txBox="1">
            <a:spLocks/>
          </p:cNvSpPr>
          <p:nvPr/>
        </p:nvSpPr>
        <p:spPr>
          <a:xfrm>
            <a:off x="768863" y="2521990"/>
            <a:ext cx="5862816" cy="246221"/>
          </a:xfrm>
          <a:prstGeom prst="rect">
            <a:avLst/>
          </a:prstGeom>
          <a:noFill/>
        </p:spPr>
        <p:txBody>
          <a:bodyPr wrap="square" lIns="0" tIns="0" rIns="0" bIns="0">
            <a:spAutoFit/>
          </a:bodyPr>
          <a:lstStyle/>
          <a:p>
            <a:r>
              <a:rPr lang="de-DE" sz="1600"/>
              <a:t>Fügen Sie Ihre erstellte Eingangsbeschreibung hier ein.</a:t>
            </a:r>
          </a:p>
        </p:txBody>
      </p:sp>
      <p:pic>
        <p:nvPicPr>
          <p:cNvPr id="31" name="Picture 30">
            <a:extLst>
              <a:ext uri="{FF2B5EF4-FFF2-40B4-BE49-F238E27FC236}">
                <a16:creationId xmlns:a16="http://schemas.microsoft.com/office/drawing/2014/main" id="{9632BA49-0A9D-DAF3-8B62-76514FBC433A}"/>
              </a:ext>
              <a:ext uri="{C183D7F6-B498-43B3-948B-1728B52AA6E4}">
                <adec:decorative xmlns:adec="http://schemas.microsoft.com/office/drawing/2017/decorative" val="1"/>
              </a:ext>
            </a:extLst>
          </p:cNvPr>
          <p:cNvPicPr>
            <a:picLocks/>
          </p:cNvPicPr>
          <p:nvPr/>
        </p:nvPicPr>
        <p:blipFill rotWithShape="1">
          <a:blip r:embed="rId4"/>
          <a:srcRect t="1397" b="1397"/>
          <a:stretch/>
        </p:blipFill>
        <p:spPr>
          <a:xfrm>
            <a:off x="7147560" y="776125"/>
            <a:ext cx="4876800" cy="4740530"/>
          </a:xfrm>
          <a:prstGeom prst="roundRect">
            <a:avLst>
              <a:gd name="adj" fmla="val 2013"/>
            </a:avLst>
          </a:prstGeom>
          <a:solidFill>
            <a:srgbClr val="FCEDE1"/>
          </a:solidFill>
        </p:spPr>
      </p:pic>
      <p:pic>
        <p:nvPicPr>
          <p:cNvPr id="33" name="Picture 32">
            <a:extLst>
              <a:ext uri="{FF2B5EF4-FFF2-40B4-BE49-F238E27FC236}">
                <a16:creationId xmlns:a16="http://schemas.microsoft.com/office/drawing/2014/main" id="{D61EE42D-5E2F-7765-7D2D-20C46BF06C7C}"/>
              </a:ext>
              <a:ext uri="{C183D7F6-B498-43B3-948B-1728B52AA6E4}">
                <adec:decorative xmlns:adec="http://schemas.microsoft.com/office/drawing/2017/decorative" val="1"/>
              </a:ext>
            </a:extLst>
          </p:cNvPr>
          <p:cNvPicPr>
            <a:picLocks noChangeAspect="1"/>
          </p:cNvPicPr>
          <p:nvPr/>
        </p:nvPicPr>
        <p:blipFill>
          <a:blip r:embed="rId5" cstate="screen">
            <a:clrChange>
              <a:clrFrom>
                <a:srgbClr val="E8E6DF"/>
              </a:clrFrom>
              <a:clrTo>
                <a:srgbClr val="E8E6DF">
                  <a:alpha val="0"/>
                </a:srgbClr>
              </a:clrTo>
            </a:clrChange>
            <a:extLst>
              <a:ext uri="{28A0092B-C50C-407E-A947-70E740481C1C}">
                <a14:useLocalDpi xmlns:a14="http://schemas.microsoft.com/office/drawing/2010/main"/>
              </a:ext>
            </a:extLst>
          </a:blip>
          <a:srcRect/>
          <a:stretch/>
        </p:blipFill>
        <p:spPr>
          <a:xfrm flipV="1">
            <a:off x="699684" y="608485"/>
            <a:ext cx="6112596" cy="940372"/>
          </a:xfrm>
          <a:custGeom>
            <a:avLst/>
            <a:gdLst>
              <a:gd name="connsiteX0" fmla="*/ 0 w 4116706"/>
              <a:gd name="connsiteY0" fmla="*/ 633321 h 633321"/>
              <a:gd name="connsiteX1" fmla="*/ 3935699 w 4116706"/>
              <a:gd name="connsiteY1" fmla="*/ 633321 h 633321"/>
              <a:gd name="connsiteX2" fmla="*/ 4116706 w 4116706"/>
              <a:gd name="connsiteY2" fmla="*/ 452314 h 633321"/>
              <a:gd name="connsiteX3" fmla="*/ 4116706 w 4116706"/>
              <a:gd name="connsiteY3" fmla="*/ 0 h 633321"/>
              <a:gd name="connsiteX4" fmla="*/ 0 w 4116706"/>
              <a:gd name="connsiteY4" fmla="*/ 0 h 633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706" h="633321">
                <a:moveTo>
                  <a:pt x="0" y="633321"/>
                </a:moveTo>
                <a:lnTo>
                  <a:pt x="3935699" y="633321"/>
                </a:lnTo>
                <a:cubicBezTo>
                  <a:pt x="4035666" y="633321"/>
                  <a:pt x="4116706" y="552281"/>
                  <a:pt x="4116706" y="452314"/>
                </a:cubicBezTo>
                <a:lnTo>
                  <a:pt x="4116706" y="0"/>
                </a:lnTo>
                <a:lnTo>
                  <a:pt x="0" y="0"/>
                </a:lnTo>
                <a:close/>
              </a:path>
            </a:pathLst>
          </a:custGeom>
        </p:spPr>
      </p:pic>
      <p:cxnSp>
        <p:nvCxnSpPr>
          <p:cNvPr id="46" name="Straight Connector 45">
            <a:extLst>
              <a:ext uri="{FF2B5EF4-FFF2-40B4-BE49-F238E27FC236}">
                <a16:creationId xmlns:a16="http://schemas.microsoft.com/office/drawing/2014/main" id="{D95E8E91-D6E8-D02A-D12C-289992F9A560}"/>
              </a:ext>
              <a:ext uri="{C183D7F6-B498-43B3-948B-1728B52AA6E4}">
                <adec:decorative xmlns:adec="http://schemas.microsoft.com/office/drawing/2017/decorative" val="1"/>
              </a:ext>
            </a:extLst>
          </p:cNvPr>
          <p:cNvCxnSpPr>
            <a:cxnSpLocks/>
          </p:cNvCxnSpPr>
          <p:nvPr/>
        </p:nvCxnSpPr>
        <p:spPr>
          <a:xfrm>
            <a:off x="768862" y="2273638"/>
            <a:ext cx="5862816" cy="0"/>
          </a:xfrm>
          <a:prstGeom prst="line">
            <a:avLst/>
          </a:prstGeom>
          <a:ln w="19050" cap="rnd">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 name="Picture 2" descr="clipart sticky note 10 free Cliparts | Download images on Clipground 2023">
            <a:extLst>
              <a:ext uri="{FF2B5EF4-FFF2-40B4-BE49-F238E27FC236}">
                <a16:creationId xmlns:a16="http://schemas.microsoft.com/office/drawing/2014/main" id="{C407FECB-8274-21EB-E170-F2EC4F992D99}"/>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107141" y="601227"/>
            <a:ext cx="3226243" cy="34251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917CDC-575C-892E-15CC-AD0BA66E6EE9}"/>
              </a:ext>
            </a:extLst>
          </p:cNvPr>
          <p:cNvSpPr txBox="1"/>
          <p:nvPr/>
        </p:nvSpPr>
        <p:spPr>
          <a:xfrm>
            <a:off x="8312851" y="1079764"/>
            <a:ext cx="2429983" cy="2483103"/>
          </a:xfrm>
          <a:prstGeom prst="rect">
            <a:avLst/>
          </a:prstGeom>
          <a:no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cap="none" normalizeH="0" baseline="0" noProof="0" dirty="0">
                <a:ln>
                  <a:noFill/>
                </a:ln>
                <a:solidFill>
                  <a:srgbClr val="000000"/>
                </a:solidFill>
                <a:effectLst/>
                <a:uLnTx/>
                <a:uFillTx/>
                <a:latin typeface="Segoe UI"/>
                <a:ea typeface="+mn-ea"/>
                <a:cs typeface="+mn-cs"/>
              </a:rPr>
              <a:t>To Do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400" b="1" i="0" u="none" strike="noStrike" cap="none" normalizeH="0" baseline="0" noProof="0" dirty="0">
                <a:ln>
                  <a:noFill/>
                </a:ln>
                <a:solidFill>
                  <a:srgbClr val="000000"/>
                </a:solidFill>
                <a:effectLst/>
                <a:uLnTx/>
                <a:uFillTx/>
                <a:latin typeface="Segoe UI"/>
                <a:ea typeface="+mn-ea"/>
                <a:cs typeface="+mn-cs"/>
              </a:rPr>
              <a:t>1 Minute</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de-DE" sz="1100" i="0" u="none" strike="noStrike" cap="none" normalizeH="0" baseline="0" noProof="0" dirty="0">
                <a:ln>
                  <a:noFill/>
                </a:ln>
                <a:solidFill>
                  <a:srgbClr val="000000"/>
                </a:solidFill>
                <a:effectLst/>
                <a:uLnTx/>
                <a:uFillTx/>
                <a:latin typeface="Segoe UI"/>
                <a:ea typeface="+mn-ea"/>
                <a:cs typeface="+mn-cs"/>
              </a:rPr>
              <a:t>Ersetzen Sie das Bild durch Ihr eigenes Eingangsbild.</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de-DE" sz="1100" b="0" i="0" u="none" strike="noStrike" cap="none" normalizeH="0" baseline="0" noProof="0" dirty="0">
                <a:ln>
                  <a:noFill/>
                </a:ln>
                <a:solidFill>
                  <a:srgbClr val="000000"/>
                </a:solidFill>
                <a:effectLst/>
                <a:uLnTx/>
                <a:uFillTx/>
                <a:latin typeface="Segoe UI"/>
                <a:ea typeface="+mn-ea"/>
                <a:cs typeface="+mn-cs"/>
              </a:rPr>
              <a:t>Fügen Sie den generierten Inhalt mit der Beschreibung Ihres Eingangs auf der rechten Seite ein.</a:t>
            </a:r>
          </a:p>
          <a:p>
            <a:pPr marL="342900" marR="0" lvl="0" indent="-254000" algn="l" defTabSz="914400" rtl="0" eaLnBrk="1" fontAlgn="auto" latinLnBrk="0" hangingPunct="1">
              <a:lnSpc>
                <a:spcPct val="100000"/>
              </a:lnSpc>
              <a:spcBef>
                <a:spcPts val="600"/>
              </a:spcBef>
              <a:spcAft>
                <a:spcPts val="0"/>
              </a:spcAft>
              <a:buClrTx/>
              <a:buSzTx/>
              <a:buFontTx/>
              <a:buAutoNum type="arabicPeriod"/>
              <a:tabLst/>
              <a:defRPr/>
            </a:pPr>
            <a:r>
              <a:rPr kumimoji="0" lang="de-DE" sz="1100" b="0" i="0" u="none" strike="noStrike" cap="none" normalizeH="0" baseline="0" noProof="0" dirty="0">
                <a:ln>
                  <a:noFill/>
                </a:ln>
                <a:solidFill>
                  <a:srgbClr val="000000"/>
                </a:solidFill>
                <a:effectLst/>
                <a:uLnTx/>
                <a:uFillTx/>
                <a:latin typeface="Segoe UI"/>
                <a:ea typeface="+mn-ea"/>
                <a:cs typeface="+mn-cs"/>
              </a:rPr>
              <a:t>Löschen und entfernen Sie diese Kurznotiz.</a:t>
            </a:r>
          </a:p>
        </p:txBody>
      </p:sp>
      <p:sp>
        <p:nvSpPr>
          <p:cNvPr id="5" name="TextBox 4">
            <a:extLst>
              <a:ext uri="{FF2B5EF4-FFF2-40B4-BE49-F238E27FC236}">
                <a16:creationId xmlns:a16="http://schemas.microsoft.com/office/drawing/2014/main" id="{B8A9DDA0-57FC-3867-AC62-4F019E5DA373}"/>
              </a:ext>
            </a:extLst>
          </p:cNvPr>
          <p:cNvSpPr txBox="1"/>
          <p:nvPr/>
        </p:nvSpPr>
        <p:spPr>
          <a:xfrm>
            <a:off x="70572" y="6536267"/>
            <a:ext cx="3383490" cy="184666"/>
          </a:xfrm>
          <a:prstGeom prst="rect">
            <a:avLst/>
          </a:prstGeom>
          <a:noFill/>
        </p:spPr>
        <p:txBody>
          <a:bodyPr wrap="none" lIns="0" tIns="0" rIns="0" bIns="0" rtlCol="0">
            <a:spAutoFit/>
          </a:bodyPr>
          <a:lstStyle/>
          <a:p>
            <a:r>
              <a:rPr lang="de-DE" sz="1200">
                <a:effectLst/>
              </a:rPr>
              <a:t>© 2025 Microsoft Corporation. Alle Rechte vorbehalten.</a:t>
            </a:r>
          </a:p>
        </p:txBody>
      </p:sp>
    </p:spTree>
    <p:extLst>
      <p:ext uri="{BB962C8B-B14F-4D97-AF65-F5344CB8AC3E}">
        <p14:creationId xmlns:p14="http://schemas.microsoft.com/office/powerpoint/2010/main" val="1761742741"/>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sld>
</file>

<file path=ppt/theme/theme1.xml><?xml version="1.0" encoding="utf-8"?>
<a:theme xmlns:a="http://schemas.openxmlformats.org/drawingml/2006/main" name="Microsoft Learn_Off-White Template">
  <a:themeElements>
    <a:clrScheme name="Microsoft Learn Lt">
      <a:dk1>
        <a:srgbClr val="000000"/>
      </a:dk1>
      <a:lt1>
        <a:srgbClr val="FFFFFF"/>
      </a:lt1>
      <a:dk2>
        <a:srgbClr val="091F2C"/>
      </a:dk2>
      <a:lt2>
        <a:srgbClr val="E8E6DF"/>
      </a:lt2>
      <a:accent1>
        <a:srgbClr val="FF5C39"/>
      </a:accent1>
      <a:accent2>
        <a:srgbClr val="C73ECC"/>
      </a:accent2>
      <a:accent3>
        <a:srgbClr val="0078D4"/>
      </a:accent3>
      <a:accent4>
        <a:srgbClr val="F4364C"/>
      </a:accent4>
      <a:accent5>
        <a:srgbClr val="FFA38B"/>
      </a:accent5>
      <a:accent6>
        <a:srgbClr val="CD9B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PPT_Template_May2022_v1.2.potx" id="{E8BA4BE2-651F-4EE1-A371-820C6A54F7F0}" vid="{8B12D9F2-9900-4F0A-A3C6-C1A0AD8F6B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f9776eec-e265-4ec9-8772-72382bfeabb9">
      <Terms xmlns="http://schemas.microsoft.com/office/infopath/2007/PartnerControls"/>
    </lcf76f155ced4ddcb4097134ff3c332f>
    <TaxCatchAll xmlns="ef68f3a4-c06a-4291-a698-d641538edad6"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2C3D4D256529745BA7520FAC4BC1720" ma:contentTypeVersion="15" ma:contentTypeDescription="Create a new document." ma:contentTypeScope="" ma:versionID="185c2217f7a39e3c4ee79cc30f5cdcb6">
  <xsd:schema xmlns:xsd="http://www.w3.org/2001/XMLSchema" xmlns:xs="http://www.w3.org/2001/XMLSchema" xmlns:p="http://schemas.microsoft.com/office/2006/metadata/properties" xmlns:ns1="http://schemas.microsoft.com/sharepoint/v3" xmlns:ns2="f9776eec-e265-4ec9-8772-72382bfeabb9" xmlns:ns3="ef68f3a4-c06a-4291-a698-d641538edad6" targetNamespace="http://schemas.microsoft.com/office/2006/metadata/properties" ma:root="true" ma:fieldsID="d60d5929971c407a3d61c0d1c418cc8b" ns1:_="" ns2:_="" ns3:_="">
    <xsd:import namespace="http://schemas.microsoft.com/sharepoint/v3"/>
    <xsd:import namespace="f9776eec-e265-4ec9-8772-72382bfeabb9"/>
    <xsd:import namespace="ef68f3a4-c06a-4291-a698-d641538edad6"/>
    <xsd:element name="properties">
      <xsd:complexType>
        <xsd:sequence>
          <xsd:element name="documentManagement">
            <xsd:complexType>
              <xsd:all>
                <xsd:element ref="ns2:MediaServiceBillingMetadata" minOccurs="0"/>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9776eec-e265-4ec9-8772-72382bfeabb9" elementFormDefault="qualified">
    <xsd:import namespace="http://schemas.microsoft.com/office/2006/documentManagement/types"/>
    <xsd:import namespace="http://schemas.microsoft.com/office/infopath/2007/PartnerControls"/>
    <xsd:element name="MediaServiceBillingMetadata" ma:index="8" nillable="true" ma:displayName="MediaServiceBillingMetadata" ma:hidden="true" ma:internalName="MediaServiceBillingMetadata" ma:readOnly="true">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68f3a4-c06a-4291-a698-d641538edad6"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8d7d5545-cb5a-414d-a3e4-81365830dc57}" ma:internalName="TaxCatchAll" ma:showField="CatchAllData" ma:web="ef68f3a4-c06a-4291-a698-d641538edad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EBB848A-0EF6-4BF1-BB08-401D745EEB78}">
  <ds:schemaRefs>
    <ds:schemaRef ds:uri="http://schemas.microsoft.com/sharepoint/v3/contenttype/forms"/>
  </ds:schemaRefs>
</ds:datastoreItem>
</file>

<file path=customXml/itemProps2.xml><?xml version="1.0" encoding="utf-8"?>
<ds:datastoreItem xmlns:ds="http://schemas.openxmlformats.org/officeDocument/2006/customXml" ds:itemID="{7C5F0D64-2BBB-497F-8A66-F97CB145DFDF}">
  <ds:schemaRefs>
    <ds:schemaRef ds:uri="http://schemas.microsoft.com/office/2006/metadata/properties"/>
    <ds:schemaRef ds:uri="http://schemas.microsoft.com/office/infopath/2007/PartnerControls"/>
    <ds:schemaRef ds:uri="http://schemas.microsoft.com/sharepoint/v3"/>
    <ds:schemaRef ds:uri="aacecd50-dc2a-4aa9-8ab7-35c14aad326d"/>
  </ds:schemaRefs>
</ds:datastoreItem>
</file>

<file path=customXml/itemProps3.xml><?xml version="1.0" encoding="utf-8"?>
<ds:datastoreItem xmlns:ds="http://schemas.openxmlformats.org/officeDocument/2006/customXml" ds:itemID="{020390FD-C476-4D0A-A4B8-CC6CD23608D0}"/>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1342</Words>
  <Application>Microsoft Office PowerPoint</Application>
  <PresentationFormat>Widescreen</PresentationFormat>
  <Paragraphs>221</Paragraphs>
  <Slides>14</Slides>
  <Notes>14</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14</vt:i4>
      </vt:variant>
      <vt:variant>
        <vt:lpstr>Custom Shows</vt:lpstr>
      </vt:variant>
      <vt:variant>
        <vt:i4>1</vt:i4>
      </vt:variant>
    </vt:vector>
  </HeadingPairs>
  <TitlesOfParts>
    <vt:vector size="22" baseType="lpstr">
      <vt:lpstr>Aptos</vt:lpstr>
      <vt:lpstr>Arial</vt:lpstr>
      <vt:lpstr>Consolas</vt:lpstr>
      <vt:lpstr>Segoe UI</vt:lpstr>
      <vt:lpstr>Segoe UI Semibold</vt:lpstr>
      <vt:lpstr>Wingdings</vt:lpstr>
      <vt:lpstr>Microsoft Learn_Off-White Template</vt:lpstr>
      <vt:lpstr>Microsoft</vt:lpstr>
      <vt:lpstr>Lerneinheit 1: Erste Schritte – Teil 1</vt:lpstr>
      <vt:lpstr>Lerneinheit 1: Erste Schritte – Teil 2</vt:lpstr>
      <vt:lpstr>Lerneinheit 1: Erste Schritte –  Teil 3</vt:lpstr>
      <vt:lpstr>Lerneinheit 2: Idee definieren und den Kontext festlegen</vt:lpstr>
      <vt:lpstr>Lerneinheit 2: Füllen Sie die Lücken aus.</vt:lpstr>
      <vt:lpstr>Lerneinheit 2: Idee definieren und den Kontext festlegen – Details</vt:lpstr>
      <vt:lpstr>Willkommen</vt:lpstr>
      <vt:lpstr>Kommen Sie herein …</vt:lpstr>
      <vt:lpstr>Titel des Merkmals</vt:lpstr>
      <vt:lpstr>Das Menü</vt:lpstr>
      <vt:lpstr>Signatur-Getränk</vt:lpstr>
      <vt:lpstr>Musikwiedergabeliste</vt:lpstr>
      <vt:lpstr>ZIELNAME</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2025-02-14T21:32:26Z</dcterms:created>
  <dcterms:modified xsi:type="dcterms:W3CDTF">2025-03-13T08:53:07Z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dlc_policyId">
    <vt:lpwstr>0x01010070AB3889E58DB141A6E1281B02136174|-369733750</vt:lpwstr>
  </property>
  <property fmtid="{D5CDD505-2E9C-101B-9397-08002B2CF9AE}" pid="3" name="MediaServiceImageTags">
    <vt:lpwstr/>
  </property>
  <property fmtid="{D5CDD505-2E9C-101B-9397-08002B2CF9AE}" pid="4" name="ContentTypeId">
    <vt:lpwstr>0x01010072C3D4D256529745BA7520FAC4BC1720</vt:lpwstr>
  </property>
  <property fmtid="{D5CDD505-2E9C-101B-9397-08002B2CF9AE}" pid="5"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ies>
</file>